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7" r:id="rId9"/>
    <p:sldId id="264" r:id="rId10"/>
    <p:sldId id="270" r:id="rId11"/>
    <p:sldId id="265" r:id="rId12"/>
    <p:sldId id="268" r:id="rId13"/>
    <p:sldId id="269" r:id="rId14"/>
  </p:sldIdLst>
  <p:sldSz cx="8640763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92D050"/>
    <a:srgbClr val="F5EFF3"/>
    <a:srgbClr val="E6E6E6"/>
    <a:srgbClr val="0A0A0A"/>
    <a:srgbClr val="73573A"/>
    <a:srgbClr val="81653E"/>
    <a:srgbClr val="4D9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24885"/>
            <a:ext cx="6480572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647331"/>
            <a:ext cx="6480572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68350"/>
            <a:ext cx="1863165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68350"/>
            <a:ext cx="5481484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8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56579"/>
            <a:ext cx="7452658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373044"/>
            <a:ext cx="7452658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41750"/>
            <a:ext cx="3672324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68350"/>
            <a:ext cx="7452658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35577"/>
            <a:ext cx="365544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41114"/>
            <a:ext cx="3655447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35577"/>
            <a:ext cx="3673450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41114"/>
            <a:ext cx="3673450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25712"/>
            <a:ext cx="4374386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0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36021"/>
            <a:ext cx="2786871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25712"/>
            <a:ext cx="4374386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12094"/>
            <a:ext cx="2786871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6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68350"/>
            <a:ext cx="74526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41750"/>
            <a:ext cx="74526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1F11-405D-4977-AB20-AF00B3F63F87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671624"/>
            <a:ext cx="291625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671624"/>
            <a:ext cx="194417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CAA3-067C-427F-8D71-64E0CCDA5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7D68D5-E923-CC37-09CF-7F619ADCF6DA}"/>
              </a:ext>
            </a:extLst>
          </p:cNvPr>
          <p:cNvSpPr/>
          <p:nvPr/>
        </p:nvSpPr>
        <p:spPr>
          <a:xfrm>
            <a:off x="2813" y="0"/>
            <a:ext cx="8637950" cy="5038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5" name="그림 4" descr="사람, 손가락, 손톱, 가위이(가) 표시된 사진&#10;&#10;자동 생성된 설명">
            <a:extLst>
              <a:ext uri="{FF2B5EF4-FFF2-40B4-BE49-F238E27FC236}">
                <a16:creationId xmlns:a16="http://schemas.microsoft.com/office/drawing/2014/main" id="{0F2BF5EC-58E1-8C53-138B-38F8E92F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" y="3057"/>
            <a:ext cx="7257952" cy="5038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6332F8-966B-8F46-29A4-114DE18ED7FE}"/>
              </a:ext>
            </a:extLst>
          </p:cNvPr>
          <p:cNvSpPr/>
          <p:nvPr/>
        </p:nvSpPr>
        <p:spPr>
          <a:xfrm>
            <a:off x="4935582" y="439062"/>
            <a:ext cx="2918964" cy="1095809"/>
          </a:xfrm>
          <a:prstGeom prst="rect">
            <a:avLst/>
          </a:prstGeom>
          <a:noFill/>
        </p:spPr>
        <p:txBody>
          <a:bodyPr wrap="square" lIns="18283" tIns="9142" rIns="18283" bIns="9142">
            <a:spAutoFit/>
          </a:bodyPr>
          <a:lstStyle/>
          <a:p>
            <a:pPr algn="ctr"/>
            <a:r>
              <a:rPr lang="en-US" altLang="ko-KR" sz="7001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ADLaM Display" panose="020F0502020204030204" pitchFamily="2" charset="0"/>
              </a:rPr>
              <a:t>Black Jack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FEB-032C-F833-6148-99C8B9010D66}"/>
              </a:ext>
            </a:extLst>
          </p:cNvPr>
          <p:cNvSpPr/>
          <p:nvPr/>
        </p:nvSpPr>
        <p:spPr>
          <a:xfrm>
            <a:off x="6822691" y="1863736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76196-50FB-C3E1-E301-B6DE815989E5}"/>
              </a:ext>
            </a:extLst>
          </p:cNvPr>
          <p:cNvSpPr/>
          <p:nvPr/>
        </p:nvSpPr>
        <p:spPr>
          <a:xfrm>
            <a:off x="6822691" y="2533718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Rank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12E9-D37A-AD5F-6BCB-975146554B2E}"/>
              </a:ext>
            </a:extLst>
          </p:cNvPr>
          <p:cNvSpPr/>
          <p:nvPr/>
        </p:nvSpPr>
        <p:spPr>
          <a:xfrm>
            <a:off x="6822691" y="3203700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How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88538-BA4F-D604-F685-524F7070D60A}"/>
              </a:ext>
            </a:extLst>
          </p:cNvPr>
          <p:cNvSpPr/>
          <p:nvPr/>
        </p:nvSpPr>
        <p:spPr>
          <a:xfrm>
            <a:off x="6822691" y="3873683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ABB7-6411-911F-0B17-D55AF8160F05}"/>
              </a:ext>
            </a:extLst>
          </p:cNvPr>
          <p:cNvSpPr txBox="1"/>
          <p:nvPr/>
        </p:nvSpPr>
        <p:spPr>
          <a:xfrm>
            <a:off x="7854546" y="0"/>
            <a:ext cx="773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Ver 2.0.0</a:t>
            </a:r>
            <a:endParaRPr lang="ko-KR" altLang="en-US" sz="1500" b="1" dirty="0">
              <a:solidFill>
                <a:schemeClr val="bg1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39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905E9F-5CFE-4399-952D-CDC175B8C810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D7B325-A711-9D94-E434-C0A40990D3BD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C7D0050-F73D-52AE-4EEC-A6DB9600AAAF}"/>
                  </a:ext>
                </a:extLst>
              </p:cNvPr>
              <p:cNvGrpSpPr/>
              <p:nvPr/>
            </p:nvGrpSpPr>
            <p:grpSpPr>
              <a:xfrm>
                <a:off x="0" y="0"/>
                <a:ext cx="8640763" cy="5040313"/>
                <a:chOff x="0" y="0"/>
                <a:chExt cx="8640763" cy="504031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40D7D15-CD51-4DC7-213F-AEC3A45EE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0" y="0"/>
                  <a:ext cx="5040313" cy="504031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0BE27A07-F3DE-C5BF-F473-AF365DBE26A9}"/>
                    </a:ext>
                  </a:extLst>
                </p:cNvPr>
                <p:cNvSpPr/>
                <p:nvPr/>
              </p:nvSpPr>
              <p:spPr>
                <a:xfrm>
                  <a:off x="4676775" y="0"/>
                  <a:ext cx="3963988" cy="50403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1B8D362-06AA-FCE2-C00F-8D07509D64A0}"/>
                  </a:ext>
                </a:extLst>
              </p:cNvPr>
              <p:cNvSpPr/>
              <p:nvPr/>
            </p:nvSpPr>
            <p:spPr>
              <a:xfrm rot="16200000" flipV="1">
                <a:off x="1092597" y="2129627"/>
                <a:ext cx="514350" cy="546895"/>
              </a:xfrm>
              <a:prstGeom prst="ellipse">
                <a:avLst/>
              </a:prstGeom>
              <a:solidFill>
                <a:srgbClr val="F5E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05331-D937-1518-0F0E-566B16BF31BB}"/>
                </a:ext>
              </a:extLst>
            </p:cNvPr>
            <p:cNvSpPr/>
            <p:nvPr/>
          </p:nvSpPr>
          <p:spPr>
            <a:xfrm>
              <a:off x="1888388" y="2228851"/>
              <a:ext cx="6569813" cy="24669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97431A-B34E-19CA-90FE-F066716731AA}"/>
                </a:ext>
              </a:extLst>
            </p:cNvPr>
            <p:cNvSpPr/>
            <p:nvPr/>
          </p:nvSpPr>
          <p:spPr>
            <a:xfrm>
              <a:off x="1162051" y="2228851"/>
              <a:ext cx="380602" cy="360950"/>
            </a:xfrm>
            <a:prstGeom prst="rect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00CC1C-0F59-EDB1-63AC-F40D2DA3D274}"/>
                </a:ext>
              </a:extLst>
            </p:cNvPr>
            <p:cNvSpPr/>
            <p:nvPr/>
          </p:nvSpPr>
          <p:spPr>
            <a:xfrm>
              <a:off x="1888388" y="2238329"/>
              <a:ext cx="6569813" cy="24669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AC2857-A238-4695-BF04-9297C2297233}"/>
                </a:ext>
              </a:extLst>
            </p:cNvPr>
            <p:cNvSpPr/>
            <p:nvPr/>
          </p:nvSpPr>
          <p:spPr>
            <a:xfrm>
              <a:off x="2105025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35907C-4AC7-F59C-39A0-186612B4FE64}"/>
                </a:ext>
              </a:extLst>
            </p:cNvPr>
            <p:cNvSpPr/>
            <p:nvPr/>
          </p:nvSpPr>
          <p:spPr>
            <a:xfrm>
              <a:off x="3679319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0EED46-0F01-50C8-3B4A-893308CA44DB}"/>
                </a:ext>
              </a:extLst>
            </p:cNvPr>
            <p:cNvSpPr/>
            <p:nvPr/>
          </p:nvSpPr>
          <p:spPr>
            <a:xfrm>
              <a:off x="5253613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C434F0-868C-20F7-AE57-251E86DF7D32}"/>
                </a:ext>
              </a:extLst>
            </p:cNvPr>
            <p:cNvSpPr/>
            <p:nvPr/>
          </p:nvSpPr>
          <p:spPr>
            <a:xfrm>
              <a:off x="6827906" y="2466974"/>
              <a:ext cx="1406583" cy="200968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28575">
              <a:solidFill>
                <a:srgbClr val="FFFFFF">
                  <a:alpha val="69804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 descr="스페이드 세트 단색으로 채워진">
            <a:extLst>
              <a:ext uri="{FF2B5EF4-FFF2-40B4-BE49-F238E27FC236}">
                <a16:creationId xmlns:a16="http://schemas.microsoft.com/office/drawing/2014/main" id="{3A83F510-268C-7025-73D7-6F386F41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66" y="871492"/>
            <a:ext cx="914400" cy="91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D8A74EC-2599-43F8-E8C6-C047F0F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66" y="3262304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A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64302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래픽 2" descr="스페이드 세트 단색으로 채워진">
            <a:extLst>
              <a:ext uri="{FF2B5EF4-FFF2-40B4-BE49-F238E27FC236}">
                <a16:creationId xmlns:a16="http://schemas.microsoft.com/office/drawing/2014/main" id="{6E10AEAA-2BE0-37EC-06DC-62AB42EA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051" y="611577"/>
            <a:ext cx="415853" cy="4158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68111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75432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0289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84099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1420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1907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85717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793038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681119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다이아몬드 단색으로 채워진">
            <a:extLst>
              <a:ext uri="{FF2B5EF4-FFF2-40B4-BE49-F238E27FC236}">
                <a16:creationId xmlns:a16="http://schemas.microsoft.com/office/drawing/2014/main" id="{F8C374CF-D77D-B24B-41B6-7A1649D9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2977693"/>
            <a:ext cx="417600" cy="4176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1921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792427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87909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1719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599040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89527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693337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0658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C7AB5EEA-D37C-9EDC-7CC1-063233203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128051" y="1592154"/>
            <a:ext cx="415853" cy="415853"/>
          </a:xfrm>
          <a:prstGeom prst="rect">
            <a:avLst/>
          </a:prstGeom>
        </p:spPr>
      </p:pic>
      <p:pic>
        <p:nvPicPr>
          <p:cNvPr id="51" name="그래픽 50" descr="다이아몬드 단색으로 채워진">
            <a:extLst>
              <a:ext uri="{FF2B5EF4-FFF2-40B4-BE49-F238E27FC236}">
                <a16:creationId xmlns:a16="http://schemas.microsoft.com/office/drawing/2014/main" id="{94B58569-179D-4165-7978-6E16945A7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1560" y="4044153"/>
            <a:ext cx="417600" cy="417600"/>
          </a:xfrm>
          <a:prstGeom prst="rect">
            <a:avLst/>
          </a:prstGeom>
        </p:spPr>
      </p:pic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2977693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4044153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5417" y="3510704"/>
            <a:ext cx="417600" cy="417600"/>
          </a:xfrm>
          <a:prstGeom prst="rect">
            <a:avLst/>
          </a:prstGeom>
        </p:spPr>
      </p:pic>
      <p:pic>
        <p:nvPicPr>
          <p:cNvPr id="55" name="그래픽 54" descr="다이아몬드 단색으로 채워진">
            <a:extLst>
              <a:ext uri="{FF2B5EF4-FFF2-40B4-BE49-F238E27FC236}">
                <a16:creationId xmlns:a16="http://schemas.microsoft.com/office/drawing/2014/main" id="{193F63B5-A257-C2A8-EEB2-2A5AD0AC9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2977693"/>
            <a:ext cx="417600" cy="417600"/>
          </a:xfrm>
          <a:prstGeom prst="rect">
            <a:avLst/>
          </a:prstGeom>
        </p:spPr>
      </p:pic>
      <p:pic>
        <p:nvPicPr>
          <p:cNvPr id="56" name="그래픽 55" descr="다이아몬드 단색으로 채워진">
            <a:extLst>
              <a:ext uri="{FF2B5EF4-FFF2-40B4-BE49-F238E27FC236}">
                <a16:creationId xmlns:a16="http://schemas.microsoft.com/office/drawing/2014/main" id="{3F58D15E-1440-AD09-4EFF-2A3398D21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003" y="4044153"/>
            <a:ext cx="417600" cy="417600"/>
          </a:xfrm>
          <a:prstGeom prst="rect">
            <a:avLst/>
          </a:prstGeom>
        </p:spPr>
      </p:pic>
      <p:pic>
        <p:nvPicPr>
          <p:cNvPr id="57" name="그래픽 56" descr="다이아몬드 단색으로 채워진">
            <a:extLst>
              <a:ext uri="{FF2B5EF4-FFF2-40B4-BE49-F238E27FC236}">
                <a16:creationId xmlns:a16="http://schemas.microsoft.com/office/drawing/2014/main" id="{38C731EF-620A-9E10-8458-E063BBA5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2977693"/>
            <a:ext cx="417600" cy="417600"/>
          </a:xfrm>
          <a:prstGeom prst="rect">
            <a:avLst/>
          </a:prstGeom>
        </p:spPr>
      </p:pic>
      <p:pic>
        <p:nvPicPr>
          <p:cNvPr id="58" name="그래픽 57" descr="다이아몬드 단색으로 채워진">
            <a:extLst>
              <a:ext uri="{FF2B5EF4-FFF2-40B4-BE49-F238E27FC236}">
                <a16:creationId xmlns:a16="http://schemas.microsoft.com/office/drawing/2014/main" id="{882D44BA-E09A-4B98-954A-0FA48F439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875" y="4044153"/>
            <a:ext cx="417600" cy="417600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0232396B-AA6A-11E1-153D-3558BF0D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611577"/>
            <a:ext cx="415853" cy="415853"/>
          </a:xfrm>
          <a:prstGeom prst="rect">
            <a:avLst/>
          </a:prstGeom>
        </p:spPr>
      </p:pic>
      <p:pic>
        <p:nvPicPr>
          <p:cNvPr id="60" name="그래픽 59" descr="스페이드 세트 단색으로 채워진">
            <a:extLst>
              <a:ext uri="{FF2B5EF4-FFF2-40B4-BE49-F238E27FC236}">
                <a16:creationId xmlns:a16="http://schemas.microsoft.com/office/drawing/2014/main" id="{1E07E68C-129E-8E03-6CB7-D01631CD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315386" y="1592154"/>
            <a:ext cx="415853" cy="415853"/>
          </a:xfrm>
          <a:prstGeom prst="rect">
            <a:avLst/>
          </a:prstGeom>
        </p:spPr>
      </p:pic>
      <p:pic>
        <p:nvPicPr>
          <p:cNvPr id="61" name="그래픽 60" descr="스페이드 세트 단색으로 채워진">
            <a:extLst>
              <a:ext uri="{FF2B5EF4-FFF2-40B4-BE49-F238E27FC236}">
                <a16:creationId xmlns:a16="http://schemas.microsoft.com/office/drawing/2014/main" id="{CE6EC5F3-D153-B693-3E38-758602CD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386" y="1101865"/>
            <a:ext cx="415853" cy="415853"/>
          </a:xfrm>
          <a:prstGeom prst="rect">
            <a:avLst/>
          </a:prstGeom>
        </p:spPr>
      </p:pic>
      <p:pic>
        <p:nvPicPr>
          <p:cNvPr id="62" name="그래픽 61" descr="스페이드 세트 단색으로 채워진">
            <a:extLst>
              <a:ext uri="{FF2B5EF4-FFF2-40B4-BE49-F238E27FC236}">
                <a16:creationId xmlns:a16="http://schemas.microsoft.com/office/drawing/2014/main" id="{EC131C55-1FF6-DE29-6E9F-CE615C32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515" y="611577"/>
            <a:ext cx="415853" cy="415853"/>
          </a:xfrm>
          <a:prstGeom prst="rect">
            <a:avLst/>
          </a:prstGeom>
        </p:spPr>
      </p:pic>
      <p:pic>
        <p:nvPicPr>
          <p:cNvPr id="63" name="그래픽 62" descr="스페이드 세트 단색으로 채워진">
            <a:extLst>
              <a:ext uri="{FF2B5EF4-FFF2-40B4-BE49-F238E27FC236}">
                <a16:creationId xmlns:a16="http://schemas.microsoft.com/office/drawing/2014/main" id="{C97D4911-5BD3-22EE-375A-303663979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141515" y="1592154"/>
            <a:ext cx="415853" cy="415853"/>
          </a:xfrm>
          <a:prstGeom prst="rect">
            <a:avLst/>
          </a:prstGeom>
        </p:spPr>
      </p:pic>
      <p:pic>
        <p:nvPicPr>
          <p:cNvPr id="64" name="그래픽 63" descr="스페이드 세트 단색으로 채워진">
            <a:extLst>
              <a:ext uri="{FF2B5EF4-FFF2-40B4-BE49-F238E27FC236}">
                <a16:creationId xmlns:a16="http://schemas.microsoft.com/office/drawing/2014/main" id="{FA73E99F-9967-A0EE-1C95-B8CA3462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005" y="611577"/>
            <a:ext cx="415853" cy="415853"/>
          </a:xfrm>
          <a:prstGeom prst="rect">
            <a:avLst/>
          </a:prstGeom>
        </p:spPr>
      </p:pic>
      <p:pic>
        <p:nvPicPr>
          <p:cNvPr id="65" name="그래픽 64" descr="스페이드 세트 단색으로 채워진">
            <a:extLst>
              <a:ext uri="{FF2B5EF4-FFF2-40B4-BE49-F238E27FC236}">
                <a16:creationId xmlns:a16="http://schemas.microsoft.com/office/drawing/2014/main" id="{ABC9518B-502D-B48E-F32B-09EC6A407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528005" y="1592154"/>
            <a:ext cx="415853" cy="41585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F320CB-1F24-924D-29AD-4965E194EBD6}"/>
              </a:ext>
            </a:extLst>
          </p:cNvPr>
          <p:cNvSpPr/>
          <p:nvPr/>
        </p:nvSpPr>
        <p:spPr>
          <a:xfrm>
            <a:off x="815619" y="161300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38A1D6-DDF9-106E-C0C8-C0FF150E569C}"/>
              </a:ext>
            </a:extLst>
          </p:cNvPr>
          <p:cNvSpPr/>
          <p:nvPr/>
        </p:nvSpPr>
        <p:spPr>
          <a:xfrm>
            <a:off x="815619" y="4078888"/>
            <a:ext cx="914400" cy="2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 or 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56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56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60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67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60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67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2721850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2759949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3833158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488172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491982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599303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6897908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6936007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8009216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2759949" y="2714662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2798048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3871257" y="438500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4957923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4996022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6069231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6974106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7012205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8085414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52" name="그래픽 51" descr="다이아몬드 단색으로 채워진">
            <a:extLst>
              <a:ext uri="{FF2B5EF4-FFF2-40B4-BE49-F238E27FC236}">
                <a16:creationId xmlns:a16="http://schemas.microsoft.com/office/drawing/2014/main" id="{D3B7F9B7-9CD2-EBBE-ED35-5B142C0E3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2962935"/>
            <a:ext cx="417600" cy="417600"/>
          </a:xfrm>
          <a:prstGeom prst="rect">
            <a:avLst/>
          </a:prstGeom>
        </p:spPr>
      </p:pic>
      <p:pic>
        <p:nvPicPr>
          <p:cNvPr id="53" name="그래픽 52" descr="다이아몬드 단색으로 채워진">
            <a:extLst>
              <a:ext uri="{FF2B5EF4-FFF2-40B4-BE49-F238E27FC236}">
                <a16:creationId xmlns:a16="http://schemas.microsoft.com/office/drawing/2014/main" id="{1296CCFF-DA18-D1C8-408B-B1A46732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4029395"/>
            <a:ext cx="417600" cy="417600"/>
          </a:xfrm>
          <a:prstGeom prst="rect">
            <a:avLst/>
          </a:prstGeom>
        </p:spPr>
      </p:pic>
      <p:pic>
        <p:nvPicPr>
          <p:cNvPr id="54" name="그래픽 53" descr="다이아몬드 단색으로 채워진">
            <a:extLst>
              <a:ext uri="{FF2B5EF4-FFF2-40B4-BE49-F238E27FC236}">
                <a16:creationId xmlns:a16="http://schemas.microsoft.com/office/drawing/2014/main" id="{9A379C0D-F971-D771-E0A3-5799B209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265" y="3495946"/>
            <a:ext cx="417600" cy="417600"/>
          </a:xfrm>
          <a:prstGeom prst="rect">
            <a:avLst/>
          </a:prstGeom>
        </p:spPr>
      </p:pic>
      <p:pic>
        <p:nvPicPr>
          <p:cNvPr id="12" name="그래픽 11" descr="스페이드 세트 단색으로 채워진">
            <a:extLst>
              <a:ext uri="{FF2B5EF4-FFF2-40B4-BE49-F238E27FC236}">
                <a16:creationId xmlns:a16="http://schemas.microsoft.com/office/drawing/2014/main" id="{7BA8942C-84EA-4AA8-8742-439C5BE31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760" y="611577"/>
            <a:ext cx="415853" cy="415853"/>
          </a:xfrm>
          <a:prstGeom prst="rect">
            <a:avLst/>
          </a:prstGeom>
        </p:spPr>
      </p:pic>
      <p:pic>
        <p:nvPicPr>
          <p:cNvPr id="27" name="그래픽 26" descr="스페이드 세트 단색으로 채워진">
            <a:extLst>
              <a:ext uri="{FF2B5EF4-FFF2-40B4-BE49-F238E27FC236}">
                <a16:creationId xmlns:a16="http://schemas.microsoft.com/office/drawing/2014/main" id="{33998D86-9FCD-1BE8-1236-FD6AD38C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8760" y="1592154"/>
            <a:ext cx="415853" cy="415853"/>
          </a:xfrm>
          <a:prstGeom prst="rect">
            <a:avLst/>
          </a:prstGeom>
        </p:spPr>
      </p:pic>
      <p:pic>
        <p:nvPicPr>
          <p:cNvPr id="39" name="그래픽 38" descr="스페이드 세트 단색으로 채워진">
            <a:extLst>
              <a:ext uri="{FF2B5EF4-FFF2-40B4-BE49-F238E27FC236}">
                <a16:creationId xmlns:a16="http://schemas.microsoft.com/office/drawing/2014/main" id="{6659877E-9595-1700-DAF1-ED9C6E52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250" y="611577"/>
            <a:ext cx="415853" cy="415853"/>
          </a:xfrm>
          <a:prstGeom prst="rect">
            <a:avLst/>
          </a:prstGeom>
        </p:spPr>
      </p:pic>
      <p:pic>
        <p:nvPicPr>
          <p:cNvPr id="45" name="그래픽 44" descr="스페이드 세트 단색으로 채워진">
            <a:extLst>
              <a:ext uri="{FF2B5EF4-FFF2-40B4-BE49-F238E27FC236}">
                <a16:creationId xmlns:a16="http://schemas.microsoft.com/office/drawing/2014/main" id="{1892753E-81BA-09CE-3EF2-4FEDAE27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65250" y="1592154"/>
            <a:ext cx="415853" cy="415853"/>
          </a:xfrm>
          <a:prstGeom prst="rect">
            <a:avLst/>
          </a:prstGeom>
        </p:spPr>
      </p:pic>
      <p:pic>
        <p:nvPicPr>
          <p:cNvPr id="66" name="그래픽 65" descr="스페이드 세트 단색으로 채워진">
            <a:extLst>
              <a:ext uri="{FF2B5EF4-FFF2-40B4-BE49-F238E27FC236}">
                <a16:creationId xmlns:a16="http://schemas.microsoft.com/office/drawing/2014/main" id="{8D0FEA6A-A58F-6625-25C0-2B21B8693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323" y="1104264"/>
            <a:ext cx="415853" cy="415853"/>
          </a:xfrm>
          <a:prstGeom prst="rect">
            <a:avLst/>
          </a:prstGeom>
        </p:spPr>
      </p:pic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611577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013052" y="1592154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3052" y="1101865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611577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455404" y="1592154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404" y="1101865"/>
            <a:ext cx="415853" cy="415853"/>
          </a:xfrm>
          <a:prstGeom prst="rect">
            <a:avLst/>
          </a:prstGeom>
        </p:spPr>
      </p:pic>
      <p:pic>
        <p:nvPicPr>
          <p:cNvPr id="73" name="그래픽 72" descr="스페이드 세트 단색으로 채워진">
            <a:extLst>
              <a:ext uri="{FF2B5EF4-FFF2-40B4-BE49-F238E27FC236}">
                <a16:creationId xmlns:a16="http://schemas.microsoft.com/office/drawing/2014/main" id="{F3B9CF54-3DB2-E00A-98EB-351438851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611577"/>
            <a:ext cx="415853" cy="415853"/>
          </a:xfrm>
          <a:prstGeom prst="rect">
            <a:avLst/>
          </a:prstGeom>
        </p:spPr>
      </p:pic>
      <p:pic>
        <p:nvPicPr>
          <p:cNvPr id="74" name="그래픽 73" descr="스페이드 세트 단색으로 채워진">
            <a:extLst>
              <a:ext uri="{FF2B5EF4-FFF2-40B4-BE49-F238E27FC236}">
                <a16:creationId xmlns:a16="http://schemas.microsoft.com/office/drawing/2014/main" id="{ED865527-C673-AA9F-CE91-6B1D7DCA4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157290" y="1592154"/>
            <a:ext cx="415853" cy="415853"/>
          </a:xfrm>
          <a:prstGeom prst="rect">
            <a:avLst/>
          </a:prstGeom>
        </p:spPr>
      </p:pic>
      <p:pic>
        <p:nvPicPr>
          <p:cNvPr id="75" name="그래픽 74" descr="스페이드 세트 단색으로 채워진">
            <a:extLst>
              <a:ext uri="{FF2B5EF4-FFF2-40B4-BE49-F238E27FC236}">
                <a16:creationId xmlns:a16="http://schemas.microsoft.com/office/drawing/2014/main" id="{08EE7642-77F3-EC6F-C74D-4E8BD66E4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290" y="1101865"/>
            <a:ext cx="415853" cy="415853"/>
          </a:xfrm>
          <a:prstGeom prst="rect">
            <a:avLst/>
          </a:prstGeom>
        </p:spPr>
      </p:pic>
      <p:pic>
        <p:nvPicPr>
          <p:cNvPr id="76" name="그래픽 75" descr="스페이드 세트 단색으로 채워진">
            <a:extLst>
              <a:ext uri="{FF2B5EF4-FFF2-40B4-BE49-F238E27FC236}">
                <a16:creationId xmlns:a16="http://schemas.microsoft.com/office/drawing/2014/main" id="{7ED2E27D-ACBD-9969-0FE4-2F81D670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611577"/>
            <a:ext cx="415853" cy="415853"/>
          </a:xfrm>
          <a:prstGeom prst="rect">
            <a:avLst/>
          </a:prstGeom>
        </p:spPr>
      </p:pic>
      <p:pic>
        <p:nvPicPr>
          <p:cNvPr id="77" name="그래픽 76" descr="스페이드 세트 단색으로 채워진">
            <a:extLst>
              <a:ext uri="{FF2B5EF4-FFF2-40B4-BE49-F238E27FC236}">
                <a16:creationId xmlns:a16="http://schemas.microsoft.com/office/drawing/2014/main" id="{820AC65C-D304-CAFF-DD69-3F56F463D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599642" y="1592154"/>
            <a:ext cx="415853" cy="415853"/>
          </a:xfrm>
          <a:prstGeom prst="rect">
            <a:avLst/>
          </a:prstGeom>
        </p:spPr>
      </p:pic>
      <p:pic>
        <p:nvPicPr>
          <p:cNvPr id="78" name="그래픽 77" descr="스페이드 세트 단색으로 채워진">
            <a:extLst>
              <a:ext uri="{FF2B5EF4-FFF2-40B4-BE49-F238E27FC236}">
                <a16:creationId xmlns:a16="http://schemas.microsoft.com/office/drawing/2014/main" id="{5D522578-509F-01A2-2678-2BF54CB5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642" y="1101865"/>
            <a:ext cx="415853" cy="415853"/>
          </a:xfrm>
          <a:prstGeom prst="rect">
            <a:avLst/>
          </a:prstGeom>
        </p:spPr>
      </p:pic>
      <p:pic>
        <p:nvPicPr>
          <p:cNvPr id="79" name="그래픽 78" descr="스페이드 세트 단색으로 채워진">
            <a:extLst>
              <a:ext uri="{FF2B5EF4-FFF2-40B4-BE49-F238E27FC236}">
                <a16:creationId xmlns:a16="http://schemas.microsoft.com/office/drawing/2014/main" id="{FC470E28-FA7B-1688-F36E-1A9F467F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466" y="861443"/>
            <a:ext cx="415853" cy="415853"/>
          </a:xfrm>
          <a:prstGeom prst="rect">
            <a:avLst/>
          </a:prstGeom>
        </p:spPr>
      </p:pic>
      <p:pic>
        <p:nvPicPr>
          <p:cNvPr id="80" name="그래픽 79" descr="스페이드 세트 단색으로 채워진">
            <a:extLst>
              <a:ext uri="{FF2B5EF4-FFF2-40B4-BE49-F238E27FC236}">
                <a16:creationId xmlns:a16="http://schemas.microsoft.com/office/drawing/2014/main" id="{14C4DA33-C966-1194-853E-316E4256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611577"/>
            <a:ext cx="415853" cy="415853"/>
          </a:xfrm>
          <a:prstGeom prst="rect">
            <a:avLst/>
          </a:prstGeom>
        </p:spPr>
      </p:pic>
      <p:pic>
        <p:nvPicPr>
          <p:cNvPr id="81" name="그래픽 80" descr="스페이드 세트 단색으로 채워진">
            <a:extLst>
              <a:ext uri="{FF2B5EF4-FFF2-40B4-BE49-F238E27FC236}">
                <a16:creationId xmlns:a16="http://schemas.microsoft.com/office/drawing/2014/main" id="{8CACEF99-E060-2F01-BD9C-1EDB4E85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182484" y="1592154"/>
            <a:ext cx="415853" cy="415853"/>
          </a:xfrm>
          <a:prstGeom prst="rect">
            <a:avLst/>
          </a:prstGeom>
        </p:spPr>
      </p:pic>
      <p:pic>
        <p:nvPicPr>
          <p:cNvPr id="82" name="그래픽 81" descr="스페이드 세트 단색으로 채워진">
            <a:extLst>
              <a:ext uri="{FF2B5EF4-FFF2-40B4-BE49-F238E27FC236}">
                <a16:creationId xmlns:a16="http://schemas.microsoft.com/office/drawing/2014/main" id="{F42A3229-0633-9958-3391-B687D6E24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484" y="1101865"/>
            <a:ext cx="415853" cy="415853"/>
          </a:xfrm>
          <a:prstGeom prst="rect">
            <a:avLst/>
          </a:prstGeom>
        </p:spPr>
      </p:pic>
      <p:pic>
        <p:nvPicPr>
          <p:cNvPr id="83" name="그래픽 82" descr="스페이드 세트 단색으로 채워진">
            <a:extLst>
              <a:ext uri="{FF2B5EF4-FFF2-40B4-BE49-F238E27FC236}">
                <a16:creationId xmlns:a16="http://schemas.microsoft.com/office/drawing/2014/main" id="{3B512331-FFAD-C1E8-C507-AB46936DE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611577"/>
            <a:ext cx="415853" cy="415853"/>
          </a:xfrm>
          <a:prstGeom prst="rect">
            <a:avLst/>
          </a:prstGeom>
        </p:spPr>
      </p:pic>
      <p:pic>
        <p:nvPicPr>
          <p:cNvPr id="84" name="그래픽 83" descr="스페이드 세트 단색으로 채워진">
            <a:extLst>
              <a:ext uri="{FF2B5EF4-FFF2-40B4-BE49-F238E27FC236}">
                <a16:creationId xmlns:a16="http://schemas.microsoft.com/office/drawing/2014/main" id="{00FB8E32-9D67-C3DE-C64C-D0036CF8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624836" y="1592154"/>
            <a:ext cx="415853" cy="415853"/>
          </a:xfrm>
          <a:prstGeom prst="rect">
            <a:avLst/>
          </a:prstGeom>
        </p:spPr>
      </p:pic>
      <p:pic>
        <p:nvPicPr>
          <p:cNvPr id="85" name="그래픽 84" descr="스페이드 세트 단색으로 채워진">
            <a:extLst>
              <a:ext uri="{FF2B5EF4-FFF2-40B4-BE49-F238E27FC236}">
                <a16:creationId xmlns:a16="http://schemas.microsoft.com/office/drawing/2014/main" id="{CDE40BC3-B6F2-C32D-2BC5-5E7AAC18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4836" y="1101865"/>
            <a:ext cx="415853" cy="415853"/>
          </a:xfrm>
          <a:prstGeom prst="rect">
            <a:avLst/>
          </a:prstGeom>
        </p:spPr>
      </p:pic>
      <p:pic>
        <p:nvPicPr>
          <p:cNvPr id="86" name="그래픽 85" descr="스페이드 세트 단색으로 채워진">
            <a:extLst>
              <a:ext uri="{FF2B5EF4-FFF2-40B4-BE49-F238E27FC236}">
                <a16:creationId xmlns:a16="http://schemas.microsoft.com/office/drawing/2014/main" id="{2C8F1304-747D-1932-EF99-98125328C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660" y="861443"/>
            <a:ext cx="415853" cy="415853"/>
          </a:xfrm>
          <a:prstGeom prst="rect">
            <a:avLst/>
          </a:prstGeom>
        </p:spPr>
      </p:pic>
      <p:pic>
        <p:nvPicPr>
          <p:cNvPr id="87" name="그래픽 86" descr="스페이드 세트 단색으로 채워진">
            <a:extLst>
              <a:ext uri="{FF2B5EF4-FFF2-40B4-BE49-F238E27FC236}">
                <a16:creationId xmlns:a16="http://schemas.microsoft.com/office/drawing/2014/main" id="{082F6AF9-1A9A-AD8F-232D-CC055D8B9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403660" y="1358650"/>
            <a:ext cx="415853" cy="415853"/>
          </a:xfrm>
          <a:prstGeom prst="rect">
            <a:avLst/>
          </a:prstGeom>
        </p:spPr>
      </p:pic>
      <p:pic>
        <p:nvPicPr>
          <p:cNvPr id="88" name="그래픽 87" descr="다이아몬드 단색으로 채워진">
            <a:extLst>
              <a:ext uri="{FF2B5EF4-FFF2-40B4-BE49-F238E27FC236}">
                <a16:creationId xmlns:a16="http://schemas.microsoft.com/office/drawing/2014/main" id="{F7F6E15B-71B5-B028-0E54-FA9DC386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2977693"/>
            <a:ext cx="417600" cy="417600"/>
          </a:xfrm>
          <a:prstGeom prst="rect">
            <a:avLst/>
          </a:prstGeom>
        </p:spPr>
      </p:pic>
      <p:pic>
        <p:nvPicPr>
          <p:cNvPr id="89" name="그래픽 88" descr="다이아몬드 단색으로 채워진">
            <a:extLst>
              <a:ext uri="{FF2B5EF4-FFF2-40B4-BE49-F238E27FC236}">
                <a16:creationId xmlns:a16="http://schemas.microsoft.com/office/drawing/2014/main" id="{70084F18-32AF-7D6F-F9F9-E69A3970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52" y="4044153"/>
            <a:ext cx="417600" cy="417600"/>
          </a:xfrm>
          <a:prstGeom prst="rect">
            <a:avLst/>
          </a:prstGeom>
        </p:spPr>
      </p:pic>
      <p:pic>
        <p:nvPicPr>
          <p:cNvPr id="91" name="그래픽 90" descr="다이아몬드 단색으로 채워진">
            <a:extLst>
              <a:ext uri="{FF2B5EF4-FFF2-40B4-BE49-F238E27FC236}">
                <a16:creationId xmlns:a16="http://schemas.microsoft.com/office/drawing/2014/main" id="{0A7672EF-36A3-A19F-1F51-CE480D89C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2977693"/>
            <a:ext cx="417600" cy="417600"/>
          </a:xfrm>
          <a:prstGeom prst="rect">
            <a:avLst/>
          </a:prstGeom>
        </p:spPr>
      </p:pic>
      <p:pic>
        <p:nvPicPr>
          <p:cNvPr id="92" name="그래픽 91" descr="다이아몬드 단색으로 채워진">
            <a:extLst>
              <a:ext uri="{FF2B5EF4-FFF2-40B4-BE49-F238E27FC236}">
                <a16:creationId xmlns:a16="http://schemas.microsoft.com/office/drawing/2014/main" id="{93DED367-6692-8155-6C6A-63C0EB4D6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99" y="4044153"/>
            <a:ext cx="417600" cy="417600"/>
          </a:xfrm>
          <a:prstGeom prst="rect">
            <a:avLst/>
          </a:prstGeom>
        </p:spPr>
      </p:pic>
      <p:pic>
        <p:nvPicPr>
          <p:cNvPr id="93" name="그래픽 92" descr="다이아몬드 단색으로 채워진">
            <a:extLst>
              <a:ext uri="{FF2B5EF4-FFF2-40B4-BE49-F238E27FC236}">
                <a16:creationId xmlns:a16="http://schemas.microsoft.com/office/drawing/2014/main" id="{90572766-3514-EC50-D690-3E9F6871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299" y="3510704"/>
            <a:ext cx="417600" cy="417600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2977693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4044153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052" y="351070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2977693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4044153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01" y="3510704"/>
            <a:ext cx="417600" cy="417600"/>
          </a:xfrm>
          <a:prstGeom prst="rect">
            <a:avLst/>
          </a:prstGeom>
        </p:spPr>
      </p:pic>
      <p:pic>
        <p:nvPicPr>
          <p:cNvPr id="100" name="그래픽 99" descr="다이아몬드 단색으로 채워진">
            <a:extLst>
              <a:ext uri="{FF2B5EF4-FFF2-40B4-BE49-F238E27FC236}">
                <a16:creationId xmlns:a16="http://schemas.microsoft.com/office/drawing/2014/main" id="{2FF32677-C9D1-14C1-F9BC-BC9CAADC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2962935"/>
            <a:ext cx="417600" cy="417600"/>
          </a:xfrm>
          <a:prstGeom prst="rect">
            <a:avLst/>
          </a:prstGeom>
        </p:spPr>
      </p:pic>
      <p:pic>
        <p:nvPicPr>
          <p:cNvPr id="101" name="그래픽 100" descr="다이아몬드 단색으로 채워진">
            <a:extLst>
              <a:ext uri="{FF2B5EF4-FFF2-40B4-BE49-F238E27FC236}">
                <a16:creationId xmlns:a16="http://schemas.microsoft.com/office/drawing/2014/main" id="{17650C78-238E-1BB7-5364-2969FB15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4029395"/>
            <a:ext cx="417600" cy="417600"/>
          </a:xfrm>
          <a:prstGeom prst="rect">
            <a:avLst/>
          </a:prstGeom>
        </p:spPr>
      </p:pic>
      <p:pic>
        <p:nvPicPr>
          <p:cNvPr id="102" name="그래픽 101" descr="다이아몬드 단색으로 채워진">
            <a:extLst>
              <a:ext uri="{FF2B5EF4-FFF2-40B4-BE49-F238E27FC236}">
                <a16:creationId xmlns:a16="http://schemas.microsoft.com/office/drawing/2014/main" id="{33A8C695-B5CA-680D-C30B-6584DA52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9" y="3495946"/>
            <a:ext cx="417600" cy="417600"/>
          </a:xfrm>
          <a:prstGeom prst="rect">
            <a:avLst/>
          </a:prstGeom>
        </p:spPr>
      </p:pic>
      <p:pic>
        <p:nvPicPr>
          <p:cNvPr id="103" name="그래픽 102" descr="다이아몬드 단색으로 채워진">
            <a:extLst>
              <a:ext uri="{FF2B5EF4-FFF2-40B4-BE49-F238E27FC236}">
                <a16:creationId xmlns:a16="http://schemas.microsoft.com/office/drawing/2014/main" id="{63139F42-B871-5CED-0A89-B8C43C2D8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6369" y="3219091"/>
            <a:ext cx="417600" cy="417600"/>
          </a:xfrm>
          <a:prstGeom prst="rect">
            <a:avLst/>
          </a:prstGeom>
        </p:spPr>
      </p:pic>
      <p:pic>
        <p:nvPicPr>
          <p:cNvPr id="104" name="그래픽 103" descr="다이아몬드 단색으로 채워진">
            <a:extLst>
              <a:ext uri="{FF2B5EF4-FFF2-40B4-BE49-F238E27FC236}">
                <a16:creationId xmlns:a16="http://schemas.microsoft.com/office/drawing/2014/main" id="{CA939E6E-0838-529F-21BA-80108BB0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2962935"/>
            <a:ext cx="417600" cy="417600"/>
          </a:xfrm>
          <a:prstGeom prst="rect">
            <a:avLst/>
          </a:prstGeom>
        </p:spPr>
      </p:pic>
      <p:pic>
        <p:nvPicPr>
          <p:cNvPr id="105" name="그래픽 104" descr="다이아몬드 단색으로 채워진">
            <a:extLst>
              <a:ext uri="{FF2B5EF4-FFF2-40B4-BE49-F238E27FC236}">
                <a16:creationId xmlns:a16="http://schemas.microsoft.com/office/drawing/2014/main" id="{CB034861-3F11-3986-85D7-E02226FF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4029395"/>
            <a:ext cx="417600" cy="417600"/>
          </a:xfrm>
          <a:prstGeom prst="rect">
            <a:avLst/>
          </a:prstGeom>
        </p:spPr>
      </p:pic>
      <p:pic>
        <p:nvPicPr>
          <p:cNvPr id="106" name="그래픽 105" descr="다이아몬드 단색으로 채워진">
            <a:extLst>
              <a:ext uri="{FF2B5EF4-FFF2-40B4-BE49-F238E27FC236}">
                <a16:creationId xmlns:a16="http://schemas.microsoft.com/office/drawing/2014/main" id="{CD9F7AD2-46F4-3412-90A3-A9988E9A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689" y="3495946"/>
            <a:ext cx="417600" cy="417600"/>
          </a:xfrm>
          <a:prstGeom prst="rect">
            <a:avLst/>
          </a:prstGeom>
        </p:spPr>
      </p:pic>
      <p:pic>
        <p:nvPicPr>
          <p:cNvPr id="107" name="그래픽 106" descr="다이아몬드 단색으로 채워진">
            <a:extLst>
              <a:ext uri="{FF2B5EF4-FFF2-40B4-BE49-F238E27FC236}">
                <a16:creationId xmlns:a16="http://schemas.microsoft.com/office/drawing/2014/main" id="{5B96690E-FABA-B62F-31CE-86ED6FD2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2962935"/>
            <a:ext cx="417600" cy="417600"/>
          </a:xfrm>
          <a:prstGeom prst="rect">
            <a:avLst/>
          </a:prstGeom>
        </p:spPr>
      </p:pic>
      <p:pic>
        <p:nvPicPr>
          <p:cNvPr id="108" name="그래픽 107" descr="다이아몬드 단색으로 채워진">
            <a:extLst>
              <a:ext uri="{FF2B5EF4-FFF2-40B4-BE49-F238E27FC236}">
                <a16:creationId xmlns:a16="http://schemas.microsoft.com/office/drawing/2014/main" id="{E8159434-2B61-D29C-302A-7381EBB91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4029395"/>
            <a:ext cx="417600" cy="417600"/>
          </a:xfrm>
          <a:prstGeom prst="rect">
            <a:avLst/>
          </a:prstGeom>
        </p:spPr>
      </p:pic>
      <p:pic>
        <p:nvPicPr>
          <p:cNvPr id="109" name="그래픽 108" descr="다이아몬드 단색으로 채워진">
            <a:extLst>
              <a:ext uri="{FF2B5EF4-FFF2-40B4-BE49-F238E27FC236}">
                <a16:creationId xmlns:a16="http://schemas.microsoft.com/office/drawing/2014/main" id="{57425B3A-5A70-4C8B-4662-ADC01454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3495946"/>
            <a:ext cx="417600" cy="417600"/>
          </a:xfrm>
          <a:prstGeom prst="rect">
            <a:avLst/>
          </a:prstGeom>
        </p:spPr>
      </p:pic>
      <p:pic>
        <p:nvPicPr>
          <p:cNvPr id="110" name="그래픽 109" descr="다이아몬드 단색으로 채워진">
            <a:extLst>
              <a:ext uri="{FF2B5EF4-FFF2-40B4-BE49-F238E27FC236}">
                <a16:creationId xmlns:a16="http://schemas.microsoft.com/office/drawing/2014/main" id="{A80B0018-EC6C-261F-8F71-98B8B80A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219091"/>
            <a:ext cx="417600" cy="417600"/>
          </a:xfrm>
          <a:prstGeom prst="rect">
            <a:avLst/>
          </a:prstGeom>
        </p:spPr>
      </p:pic>
      <p:pic>
        <p:nvPicPr>
          <p:cNvPr id="111" name="그래픽 110" descr="다이아몬드 단색으로 채워진">
            <a:extLst>
              <a:ext uri="{FF2B5EF4-FFF2-40B4-BE49-F238E27FC236}">
                <a16:creationId xmlns:a16="http://schemas.microsoft.com/office/drawing/2014/main" id="{259F4EB5-A215-1779-8087-3ABDD53A0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93" y="3752043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A61F22-5CBC-C204-3CAE-180DD03372AC}"/>
              </a:ext>
            </a:extLst>
          </p:cNvPr>
          <p:cNvSpPr/>
          <p:nvPr/>
        </p:nvSpPr>
        <p:spPr>
          <a:xfrm>
            <a:off x="221975" y="32384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C79CD-25CC-4F97-8819-A481861A6ACD}"/>
              </a:ext>
            </a:extLst>
          </p:cNvPr>
          <p:cNvSpPr/>
          <p:nvPr/>
        </p:nvSpPr>
        <p:spPr>
          <a:xfrm>
            <a:off x="221975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FD049A-983B-AF20-B2D5-70BF74568417}"/>
              </a:ext>
            </a:extLst>
          </p:cNvPr>
          <p:cNvSpPr/>
          <p:nvPr/>
        </p:nvSpPr>
        <p:spPr>
          <a:xfrm>
            <a:off x="260074" y="274247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72EF9-F6DE-2923-A36E-8C441EE2ECB4}"/>
              </a:ext>
            </a:extLst>
          </p:cNvPr>
          <p:cNvSpPr/>
          <p:nvPr/>
        </p:nvSpPr>
        <p:spPr>
          <a:xfrm flipV="1">
            <a:off x="1333283" y="437712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E396-39FA-DCB9-57D0-A98602A24B8E}"/>
              </a:ext>
            </a:extLst>
          </p:cNvPr>
          <p:cNvSpPr/>
          <p:nvPr/>
        </p:nvSpPr>
        <p:spPr>
          <a:xfrm>
            <a:off x="260074" y="35242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087332-1F22-9FDB-2874-05C0823F24BD}"/>
              </a:ext>
            </a:extLst>
          </p:cNvPr>
          <p:cNvSpPr/>
          <p:nvPr/>
        </p:nvSpPr>
        <p:spPr>
          <a:xfrm flipV="1">
            <a:off x="1333283" y="198765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123E1-B6A0-C7DF-60FF-3F76126EF0D2}"/>
              </a:ext>
            </a:extLst>
          </p:cNvPr>
          <p:cNvSpPr/>
          <p:nvPr/>
        </p:nvSpPr>
        <p:spPr>
          <a:xfrm>
            <a:off x="1791409" y="315966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981A4-E6BE-203F-A006-F240F23BF3D9}"/>
              </a:ext>
            </a:extLst>
          </p:cNvPr>
          <p:cNvSpPr/>
          <p:nvPr/>
        </p:nvSpPr>
        <p:spPr>
          <a:xfrm>
            <a:off x="1829507" y="344541"/>
            <a:ext cx="43827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D8060-F486-1EA5-130D-8AE491AEE77C}"/>
              </a:ext>
            </a:extLst>
          </p:cNvPr>
          <p:cNvSpPr/>
          <p:nvPr/>
        </p:nvSpPr>
        <p:spPr>
          <a:xfrm flipV="1">
            <a:off x="2753564" y="1979768"/>
            <a:ext cx="415853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D8EE9-3005-3FDB-5BD5-9DB871FB4A36}"/>
              </a:ext>
            </a:extLst>
          </p:cNvPr>
          <p:cNvSpPr/>
          <p:nvPr/>
        </p:nvSpPr>
        <p:spPr>
          <a:xfrm>
            <a:off x="3302896" y="32972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466903-06D8-A66A-3708-76A97780F0A2}"/>
              </a:ext>
            </a:extLst>
          </p:cNvPr>
          <p:cNvSpPr/>
          <p:nvPr/>
        </p:nvSpPr>
        <p:spPr>
          <a:xfrm>
            <a:off x="3340995" y="35830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E28923-8A1E-5420-0F3B-BA6172FC7B12}"/>
              </a:ext>
            </a:extLst>
          </p:cNvPr>
          <p:cNvSpPr/>
          <p:nvPr/>
        </p:nvSpPr>
        <p:spPr>
          <a:xfrm flipV="1">
            <a:off x="4414204" y="199353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8DE17-253D-FD92-1C92-0B1312467CA6}"/>
              </a:ext>
            </a:extLst>
          </p:cNvPr>
          <p:cNvSpPr/>
          <p:nvPr/>
        </p:nvSpPr>
        <p:spPr>
          <a:xfrm>
            <a:off x="4881854" y="31410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CD183-F149-4840-B4F6-7E6A80E5A18C}"/>
              </a:ext>
            </a:extLst>
          </p:cNvPr>
          <p:cNvSpPr/>
          <p:nvPr/>
        </p:nvSpPr>
        <p:spPr>
          <a:xfrm>
            <a:off x="4919953" y="34268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6B6AC7-47ED-B359-B633-02883D0BF0DD}"/>
              </a:ext>
            </a:extLst>
          </p:cNvPr>
          <p:cNvSpPr/>
          <p:nvPr/>
        </p:nvSpPr>
        <p:spPr>
          <a:xfrm flipV="1">
            <a:off x="5993162" y="197790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CC8A16-E809-BD98-047B-0E3DA264DF59}"/>
              </a:ext>
            </a:extLst>
          </p:cNvPr>
          <p:cNvSpPr/>
          <p:nvPr/>
        </p:nvSpPr>
        <p:spPr>
          <a:xfrm>
            <a:off x="1782210" y="270677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81C35-1732-3DAD-9B9A-7F1C9AA2D3EA}"/>
              </a:ext>
            </a:extLst>
          </p:cNvPr>
          <p:cNvSpPr/>
          <p:nvPr/>
        </p:nvSpPr>
        <p:spPr>
          <a:xfrm>
            <a:off x="1820308" y="2734591"/>
            <a:ext cx="417599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3D210-E5EB-39E1-62D7-E368EC28DC84}"/>
              </a:ext>
            </a:extLst>
          </p:cNvPr>
          <p:cNvSpPr/>
          <p:nvPr/>
        </p:nvSpPr>
        <p:spPr>
          <a:xfrm flipV="1">
            <a:off x="2742618" y="4377123"/>
            <a:ext cx="4176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C63F0-1C35-F772-74AE-F7852259758F}"/>
              </a:ext>
            </a:extLst>
          </p:cNvPr>
          <p:cNvSpPr/>
          <p:nvPr/>
        </p:nvSpPr>
        <p:spPr>
          <a:xfrm>
            <a:off x="3331796" y="2712659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52FD7-2B30-4433-C919-E8F473076AA4}"/>
              </a:ext>
            </a:extLst>
          </p:cNvPr>
          <p:cNvSpPr/>
          <p:nvPr/>
        </p:nvSpPr>
        <p:spPr>
          <a:xfrm>
            <a:off x="3369895" y="2748354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C214D8-1DEE-2990-F714-F910475DA579}"/>
              </a:ext>
            </a:extLst>
          </p:cNvPr>
          <p:cNvSpPr/>
          <p:nvPr/>
        </p:nvSpPr>
        <p:spPr>
          <a:xfrm flipV="1">
            <a:off x="4443104" y="4383003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J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8C8B09-7696-506D-B9AB-08A55B44179A}"/>
              </a:ext>
            </a:extLst>
          </p:cNvPr>
          <p:cNvSpPr/>
          <p:nvPr/>
        </p:nvSpPr>
        <p:spPr>
          <a:xfrm>
            <a:off x="4910754" y="2697037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E774A-21EA-9086-DB98-CC6521783995}"/>
              </a:ext>
            </a:extLst>
          </p:cNvPr>
          <p:cNvSpPr/>
          <p:nvPr/>
        </p:nvSpPr>
        <p:spPr>
          <a:xfrm>
            <a:off x="4948853" y="2732732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E902BF-A4AF-B43F-9B78-70CD1CA730D3}"/>
              </a:ext>
            </a:extLst>
          </p:cNvPr>
          <p:cNvSpPr/>
          <p:nvPr/>
        </p:nvSpPr>
        <p:spPr>
          <a:xfrm flipV="1">
            <a:off x="6022062" y="4367381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Q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67" name="그래픽 66" descr="스페이드 세트 단색으로 채워진">
            <a:extLst>
              <a:ext uri="{FF2B5EF4-FFF2-40B4-BE49-F238E27FC236}">
                <a16:creationId xmlns:a16="http://schemas.microsoft.com/office/drawing/2014/main" id="{61038244-68CB-D403-8E83-DFFAE60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603694"/>
            <a:ext cx="415853" cy="415853"/>
          </a:xfrm>
          <a:prstGeom prst="rect">
            <a:avLst/>
          </a:prstGeom>
        </p:spPr>
      </p:pic>
      <p:pic>
        <p:nvPicPr>
          <p:cNvPr id="68" name="그래픽 67" descr="스페이드 세트 단색으로 채워진">
            <a:extLst>
              <a:ext uri="{FF2B5EF4-FFF2-40B4-BE49-F238E27FC236}">
                <a16:creationId xmlns:a16="http://schemas.microsoft.com/office/drawing/2014/main" id="{DD8C350E-2158-FE14-E5EF-96F3BEA4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584271"/>
            <a:ext cx="415853" cy="415853"/>
          </a:xfrm>
          <a:prstGeom prst="rect">
            <a:avLst/>
          </a:prstGeom>
        </p:spPr>
      </p:pic>
      <p:pic>
        <p:nvPicPr>
          <p:cNvPr id="69" name="그래픽 68" descr="스페이드 세트 단색으로 채워진">
            <a:extLst>
              <a:ext uri="{FF2B5EF4-FFF2-40B4-BE49-F238E27FC236}">
                <a16:creationId xmlns:a16="http://schemas.microsoft.com/office/drawing/2014/main" id="{8BB7D5C8-7165-8B2A-374C-3565AD40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611" y="920556"/>
            <a:ext cx="415853" cy="415853"/>
          </a:xfrm>
          <a:prstGeom prst="rect">
            <a:avLst/>
          </a:prstGeom>
        </p:spPr>
      </p:pic>
      <p:pic>
        <p:nvPicPr>
          <p:cNvPr id="70" name="그래픽 69" descr="스페이드 세트 단색으로 채워진">
            <a:extLst>
              <a:ext uri="{FF2B5EF4-FFF2-40B4-BE49-F238E27FC236}">
                <a16:creationId xmlns:a16="http://schemas.microsoft.com/office/drawing/2014/main" id="{79B7F0FA-BC1C-4F20-FDD1-4AE187E2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603694"/>
            <a:ext cx="415853" cy="415853"/>
          </a:xfrm>
          <a:prstGeom prst="rect">
            <a:avLst/>
          </a:prstGeom>
        </p:spPr>
      </p:pic>
      <p:pic>
        <p:nvPicPr>
          <p:cNvPr id="71" name="그래픽 70" descr="스페이드 세트 단색으로 채워진">
            <a:extLst>
              <a:ext uri="{FF2B5EF4-FFF2-40B4-BE49-F238E27FC236}">
                <a16:creationId xmlns:a16="http://schemas.microsoft.com/office/drawing/2014/main" id="{52B9F99B-915E-884C-1EBB-CF2CDDAB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584271"/>
            <a:ext cx="415853" cy="415853"/>
          </a:xfrm>
          <a:prstGeom prst="rect">
            <a:avLst/>
          </a:prstGeom>
        </p:spPr>
      </p:pic>
      <p:pic>
        <p:nvPicPr>
          <p:cNvPr id="72" name="그래픽 71" descr="스페이드 세트 단색으로 채워진">
            <a:extLst>
              <a:ext uri="{FF2B5EF4-FFF2-40B4-BE49-F238E27FC236}">
                <a16:creationId xmlns:a16="http://schemas.microsoft.com/office/drawing/2014/main" id="{A6EA5022-FC59-C4D8-FFAF-8602A455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63" y="920556"/>
            <a:ext cx="415853" cy="415853"/>
          </a:xfrm>
          <a:prstGeom prst="rect">
            <a:avLst/>
          </a:prstGeom>
        </p:spPr>
      </p:pic>
      <p:pic>
        <p:nvPicPr>
          <p:cNvPr id="94" name="그래픽 93" descr="다이아몬드 단색으로 채워진">
            <a:extLst>
              <a:ext uri="{FF2B5EF4-FFF2-40B4-BE49-F238E27FC236}">
                <a16:creationId xmlns:a16="http://schemas.microsoft.com/office/drawing/2014/main" id="{E3C595D5-D5D3-8E9B-F57F-0BBED7AC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2969810"/>
            <a:ext cx="417600" cy="417600"/>
          </a:xfrm>
          <a:prstGeom prst="rect">
            <a:avLst/>
          </a:prstGeom>
        </p:spPr>
      </p:pic>
      <p:pic>
        <p:nvPicPr>
          <p:cNvPr id="95" name="그래픽 94" descr="다이아몬드 단색으로 채워진">
            <a:extLst>
              <a:ext uri="{FF2B5EF4-FFF2-40B4-BE49-F238E27FC236}">
                <a16:creationId xmlns:a16="http://schemas.microsoft.com/office/drawing/2014/main" id="{0794D12F-605C-6986-C5BE-CB63207B0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313" y="4036270"/>
            <a:ext cx="417600" cy="417600"/>
          </a:xfrm>
          <a:prstGeom prst="rect">
            <a:avLst/>
          </a:prstGeom>
        </p:spPr>
      </p:pic>
      <p:pic>
        <p:nvPicPr>
          <p:cNvPr id="96" name="그래픽 95" descr="다이아몬드 단색으로 채워진">
            <a:extLst>
              <a:ext uri="{FF2B5EF4-FFF2-40B4-BE49-F238E27FC236}">
                <a16:creationId xmlns:a16="http://schemas.microsoft.com/office/drawing/2014/main" id="{99A750E7-0C74-9979-8350-49697811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19" y="3686114"/>
            <a:ext cx="417600" cy="417600"/>
          </a:xfrm>
          <a:prstGeom prst="rect">
            <a:avLst/>
          </a:prstGeom>
        </p:spPr>
      </p:pic>
      <p:pic>
        <p:nvPicPr>
          <p:cNvPr id="97" name="그래픽 96" descr="다이아몬드 단색으로 채워진">
            <a:extLst>
              <a:ext uri="{FF2B5EF4-FFF2-40B4-BE49-F238E27FC236}">
                <a16:creationId xmlns:a16="http://schemas.microsoft.com/office/drawing/2014/main" id="{45957CEC-1B0F-25AE-BCCF-3BDEC998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2969810"/>
            <a:ext cx="417600" cy="417600"/>
          </a:xfrm>
          <a:prstGeom prst="rect">
            <a:avLst/>
          </a:prstGeom>
        </p:spPr>
      </p:pic>
      <p:pic>
        <p:nvPicPr>
          <p:cNvPr id="98" name="그래픽 97" descr="다이아몬드 단색으로 채워진">
            <a:extLst>
              <a:ext uri="{FF2B5EF4-FFF2-40B4-BE49-F238E27FC236}">
                <a16:creationId xmlns:a16="http://schemas.microsoft.com/office/drawing/2014/main" id="{AE1C8865-01A7-ACFB-78D0-B1D519E1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962" y="4036270"/>
            <a:ext cx="417600" cy="417600"/>
          </a:xfrm>
          <a:prstGeom prst="rect">
            <a:avLst/>
          </a:prstGeom>
        </p:spPr>
      </p:pic>
      <p:pic>
        <p:nvPicPr>
          <p:cNvPr id="99" name="그래픽 98" descr="다이아몬드 단색으로 채워진">
            <a:extLst>
              <a:ext uri="{FF2B5EF4-FFF2-40B4-BE49-F238E27FC236}">
                <a16:creationId xmlns:a16="http://schemas.microsoft.com/office/drawing/2014/main" id="{E5AFB2AC-8B04-303C-F285-51AE2405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768" y="3686114"/>
            <a:ext cx="417600" cy="417600"/>
          </a:xfrm>
          <a:prstGeom prst="rect">
            <a:avLst/>
          </a:prstGeom>
        </p:spPr>
      </p:pic>
      <p:pic>
        <p:nvPicPr>
          <p:cNvPr id="3" name="그래픽 2" descr="다이아몬드 단색으로 채워진">
            <a:extLst>
              <a:ext uri="{FF2B5EF4-FFF2-40B4-BE49-F238E27FC236}">
                <a16:creationId xmlns:a16="http://schemas.microsoft.com/office/drawing/2014/main" id="{6A321128-12E5-85AE-F981-0755B9D58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2891" y="3315812"/>
            <a:ext cx="417600" cy="417600"/>
          </a:xfrm>
          <a:prstGeom prst="rect">
            <a:avLst/>
          </a:prstGeom>
        </p:spPr>
      </p:pic>
      <p:pic>
        <p:nvPicPr>
          <p:cNvPr id="4" name="그래픽 3" descr="다이아몬드 단색으로 채워진">
            <a:extLst>
              <a:ext uri="{FF2B5EF4-FFF2-40B4-BE49-F238E27FC236}">
                <a16:creationId xmlns:a16="http://schemas.microsoft.com/office/drawing/2014/main" id="{B7ADBDD6-D2D6-8AC1-1760-646F4C7B9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540" y="3315812"/>
            <a:ext cx="417600" cy="417600"/>
          </a:xfrm>
          <a:prstGeom prst="rect">
            <a:avLst/>
          </a:prstGeom>
        </p:spPr>
      </p:pic>
      <p:pic>
        <p:nvPicPr>
          <p:cNvPr id="7" name="그래픽 6" descr="다이아몬드 단색으로 채워진">
            <a:extLst>
              <a:ext uri="{FF2B5EF4-FFF2-40B4-BE49-F238E27FC236}">
                <a16:creationId xmlns:a16="http://schemas.microsoft.com/office/drawing/2014/main" id="{0A5DCEEE-9132-18B1-A066-2B8A264F4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752" y="3147878"/>
            <a:ext cx="417600" cy="417600"/>
          </a:xfrm>
          <a:prstGeom prst="rect">
            <a:avLst/>
          </a:prstGeom>
        </p:spPr>
      </p:pic>
      <p:pic>
        <p:nvPicPr>
          <p:cNvPr id="9" name="그래픽 8" descr="다이아몬드 단색으로 채워진">
            <a:extLst>
              <a:ext uri="{FF2B5EF4-FFF2-40B4-BE49-F238E27FC236}">
                <a16:creationId xmlns:a16="http://schemas.microsoft.com/office/drawing/2014/main" id="{B8EC8C72-712E-9728-1EE6-6D2BD7134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511" y="3870614"/>
            <a:ext cx="417600" cy="417600"/>
          </a:xfrm>
          <a:prstGeom prst="rect">
            <a:avLst/>
          </a:prstGeom>
        </p:spPr>
      </p:pic>
      <p:pic>
        <p:nvPicPr>
          <p:cNvPr id="13" name="그래픽 12" descr="다이아몬드 단색으로 채워진">
            <a:extLst>
              <a:ext uri="{FF2B5EF4-FFF2-40B4-BE49-F238E27FC236}">
                <a16:creationId xmlns:a16="http://schemas.microsoft.com/office/drawing/2014/main" id="{F117308C-FDA3-4C69-BF84-907D49AE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2977693"/>
            <a:ext cx="417600" cy="417600"/>
          </a:xfrm>
          <a:prstGeom prst="rect">
            <a:avLst/>
          </a:prstGeom>
        </p:spPr>
      </p:pic>
      <p:pic>
        <p:nvPicPr>
          <p:cNvPr id="14" name="그래픽 13" descr="다이아몬드 단색으로 채워진">
            <a:extLst>
              <a:ext uri="{FF2B5EF4-FFF2-40B4-BE49-F238E27FC236}">
                <a16:creationId xmlns:a16="http://schemas.microsoft.com/office/drawing/2014/main" id="{56DDCBF6-E25B-90E9-09BC-A3B7AD61B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51" y="4044153"/>
            <a:ext cx="417600" cy="417600"/>
          </a:xfrm>
          <a:prstGeom prst="rect">
            <a:avLst/>
          </a:prstGeom>
        </p:spPr>
      </p:pic>
      <p:pic>
        <p:nvPicPr>
          <p:cNvPr id="16" name="그래픽 15" descr="다이아몬드 단색으로 채워진">
            <a:extLst>
              <a:ext uri="{FF2B5EF4-FFF2-40B4-BE49-F238E27FC236}">
                <a16:creationId xmlns:a16="http://schemas.microsoft.com/office/drawing/2014/main" id="{59320C5A-4875-967D-E69A-81DB35950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57" y="3693997"/>
            <a:ext cx="417600" cy="417600"/>
          </a:xfrm>
          <a:prstGeom prst="rect">
            <a:avLst/>
          </a:prstGeom>
        </p:spPr>
      </p:pic>
      <p:pic>
        <p:nvPicPr>
          <p:cNvPr id="18" name="그래픽 17" descr="다이아몬드 단색으로 채워진">
            <a:extLst>
              <a:ext uri="{FF2B5EF4-FFF2-40B4-BE49-F238E27FC236}">
                <a16:creationId xmlns:a16="http://schemas.microsoft.com/office/drawing/2014/main" id="{51F42858-DFB5-527F-5C8C-4BD0283D3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2977693"/>
            <a:ext cx="417600" cy="417600"/>
          </a:xfrm>
          <a:prstGeom prst="rect">
            <a:avLst/>
          </a:prstGeom>
        </p:spPr>
      </p:pic>
      <p:pic>
        <p:nvPicPr>
          <p:cNvPr id="20" name="그래픽 19" descr="다이아몬드 단색으로 채워진">
            <a:extLst>
              <a:ext uri="{FF2B5EF4-FFF2-40B4-BE49-F238E27FC236}">
                <a16:creationId xmlns:a16="http://schemas.microsoft.com/office/drawing/2014/main" id="{F94A65F2-3F60-59E0-83B7-AD0D6E6C0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00" y="4044153"/>
            <a:ext cx="417600" cy="417600"/>
          </a:xfrm>
          <a:prstGeom prst="rect">
            <a:avLst/>
          </a:prstGeom>
        </p:spPr>
      </p:pic>
      <p:pic>
        <p:nvPicPr>
          <p:cNvPr id="22" name="그래픽 21" descr="다이아몬드 단색으로 채워진">
            <a:extLst>
              <a:ext uri="{FF2B5EF4-FFF2-40B4-BE49-F238E27FC236}">
                <a16:creationId xmlns:a16="http://schemas.microsoft.com/office/drawing/2014/main" id="{ED3582B5-E443-47B7-0620-EFC73099B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6" y="3693997"/>
            <a:ext cx="417600" cy="417600"/>
          </a:xfrm>
          <a:prstGeom prst="rect">
            <a:avLst/>
          </a:prstGeom>
        </p:spPr>
      </p:pic>
      <p:pic>
        <p:nvPicPr>
          <p:cNvPr id="24" name="그래픽 23" descr="다이아몬드 단색으로 채워진">
            <a:extLst>
              <a:ext uri="{FF2B5EF4-FFF2-40B4-BE49-F238E27FC236}">
                <a16:creationId xmlns:a16="http://schemas.microsoft.com/office/drawing/2014/main" id="{3F26CBD3-9866-ACE4-32AA-84B86F0DB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329" y="3323695"/>
            <a:ext cx="417600" cy="417600"/>
          </a:xfrm>
          <a:prstGeom prst="rect">
            <a:avLst/>
          </a:prstGeom>
        </p:spPr>
      </p:pic>
      <p:pic>
        <p:nvPicPr>
          <p:cNvPr id="28" name="그래픽 27" descr="다이아몬드 단색으로 채워진">
            <a:extLst>
              <a:ext uri="{FF2B5EF4-FFF2-40B4-BE49-F238E27FC236}">
                <a16:creationId xmlns:a16="http://schemas.microsoft.com/office/drawing/2014/main" id="{7293A744-25DF-D72E-3F60-D91DE10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78" y="3323695"/>
            <a:ext cx="417600" cy="417600"/>
          </a:xfrm>
          <a:prstGeom prst="rect">
            <a:avLst/>
          </a:prstGeom>
        </p:spPr>
      </p:pic>
      <p:pic>
        <p:nvPicPr>
          <p:cNvPr id="30" name="그래픽 29" descr="다이아몬드 단색으로 채워진">
            <a:extLst>
              <a:ext uri="{FF2B5EF4-FFF2-40B4-BE49-F238E27FC236}">
                <a16:creationId xmlns:a16="http://schemas.microsoft.com/office/drawing/2014/main" id="{8C655D4B-D5D3-E979-1239-AA593A85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20" y="3516664"/>
            <a:ext cx="417600" cy="417600"/>
          </a:xfrm>
          <a:prstGeom prst="rect">
            <a:avLst/>
          </a:prstGeom>
        </p:spPr>
      </p:pic>
      <p:pic>
        <p:nvPicPr>
          <p:cNvPr id="34" name="그래픽 33" descr="스페이드 세트 단색으로 채워진">
            <a:extLst>
              <a:ext uri="{FF2B5EF4-FFF2-40B4-BE49-F238E27FC236}">
                <a16:creationId xmlns:a16="http://schemas.microsoft.com/office/drawing/2014/main" id="{32EC47A1-FFA0-8929-7BA0-393985D5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082611" y="1269854"/>
            <a:ext cx="415853" cy="415853"/>
          </a:xfrm>
          <a:prstGeom prst="rect">
            <a:avLst/>
          </a:prstGeom>
        </p:spPr>
      </p:pic>
      <p:pic>
        <p:nvPicPr>
          <p:cNvPr id="36" name="그래픽 35" descr="스페이드 세트 단색으로 채워진">
            <a:extLst>
              <a:ext uri="{FF2B5EF4-FFF2-40B4-BE49-F238E27FC236}">
                <a16:creationId xmlns:a16="http://schemas.microsoft.com/office/drawing/2014/main" id="{4CCD090D-D3C6-4092-C63D-AC1B38DD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524963" y="1269854"/>
            <a:ext cx="415853" cy="415853"/>
          </a:xfrm>
          <a:prstGeom prst="rect">
            <a:avLst/>
          </a:prstGeom>
        </p:spPr>
      </p:pic>
      <p:pic>
        <p:nvPicPr>
          <p:cNvPr id="40" name="그래픽 39" descr="스페이드 세트 단색으로 채워진">
            <a:extLst>
              <a:ext uri="{FF2B5EF4-FFF2-40B4-BE49-F238E27FC236}">
                <a16:creationId xmlns:a16="http://schemas.microsoft.com/office/drawing/2014/main" id="{4E288DEC-55C9-F1DE-8DB1-C0A1B873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5100" y="770034"/>
            <a:ext cx="415853" cy="415853"/>
          </a:xfrm>
          <a:prstGeom prst="rect">
            <a:avLst/>
          </a:prstGeom>
        </p:spPr>
      </p:pic>
      <p:pic>
        <p:nvPicPr>
          <p:cNvPr id="42" name="그래픽 41" descr="스페이드 세트 단색으로 채워진">
            <a:extLst>
              <a:ext uri="{FF2B5EF4-FFF2-40B4-BE49-F238E27FC236}">
                <a16:creationId xmlns:a16="http://schemas.microsoft.com/office/drawing/2014/main" id="{130F041D-A1A0-4E92-F702-E40F8F2AE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307128" y="1412979"/>
            <a:ext cx="415853" cy="415853"/>
          </a:xfrm>
          <a:prstGeom prst="rect">
            <a:avLst/>
          </a:prstGeom>
        </p:spPr>
      </p:pic>
      <p:pic>
        <p:nvPicPr>
          <p:cNvPr id="46" name="그래픽 45" descr="스페이드 세트 단색으로 채워진">
            <a:extLst>
              <a:ext uri="{FF2B5EF4-FFF2-40B4-BE49-F238E27FC236}">
                <a16:creationId xmlns:a16="http://schemas.microsoft.com/office/drawing/2014/main" id="{2574F4C2-6CD2-7D32-9914-7F3A003D7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611577"/>
            <a:ext cx="415853" cy="415853"/>
          </a:xfrm>
          <a:prstGeom prst="rect">
            <a:avLst/>
          </a:prstGeom>
        </p:spPr>
      </p:pic>
      <p:pic>
        <p:nvPicPr>
          <p:cNvPr id="48" name="그래픽 47" descr="스페이드 세트 단색으로 채워진">
            <a:extLst>
              <a:ext uri="{FF2B5EF4-FFF2-40B4-BE49-F238E27FC236}">
                <a16:creationId xmlns:a16="http://schemas.microsoft.com/office/drawing/2014/main" id="{33359B8B-63AF-0D2C-79BF-D34B51AE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592154"/>
            <a:ext cx="415853" cy="415853"/>
          </a:xfrm>
          <a:prstGeom prst="rect">
            <a:avLst/>
          </a:prstGeom>
        </p:spPr>
      </p:pic>
      <p:pic>
        <p:nvPicPr>
          <p:cNvPr id="50" name="그래픽 49" descr="스페이드 세트 단색으로 채워진">
            <a:extLst>
              <a:ext uri="{FF2B5EF4-FFF2-40B4-BE49-F238E27FC236}">
                <a16:creationId xmlns:a16="http://schemas.microsoft.com/office/drawing/2014/main" id="{D0365867-F9A3-BAF7-FE0D-2F0AA6CE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4" y="928439"/>
            <a:ext cx="415853" cy="415853"/>
          </a:xfrm>
          <a:prstGeom prst="rect">
            <a:avLst/>
          </a:prstGeom>
        </p:spPr>
      </p:pic>
      <p:pic>
        <p:nvPicPr>
          <p:cNvPr id="51" name="그래픽 50" descr="스페이드 세트 단색으로 채워진">
            <a:extLst>
              <a:ext uri="{FF2B5EF4-FFF2-40B4-BE49-F238E27FC236}">
                <a16:creationId xmlns:a16="http://schemas.microsoft.com/office/drawing/2014/main" id="{B911D3B8-8765-06A5-37B7-A80154EBB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611577"/>
            <a:ext cx="415853" cy="415853"/>
          </a:xfrm>
          <a:prstGeom prst="rect">
            <a:avLst/>
          </a:prstGeom>
        </p:spPr>
      </p:pic>
      <p:pic>
        <p:nvPicPr>
          <p:cNvPr id="55" name="그래픽 54" descr="스페이드 세트 단색으로 채워진">
            <a:extLst>
              <a:ext uri="{FF2B5EF4-FFF2-40B4-BE49-F238E27FC236}">
                <a16:creationId xmlns:a16="http://schemas.microsoft.com/office/drawing/2014/main" id="{25BB8CA9-C238-4087-8685-CF94A0AA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592154"/>
            <a:ext cx="415853" cy="415853"/>
          </a:xfrm>
          <a:prstGeom prst="rect">
            <a:avLst/>
          </a:prstGeom>
        </p:spPr>
      </p:pic>
      <p:pic>
        <p:nvPicPr>
          <p:cNvPr id="56" name="그래픽 55" descr="스페이드 세트 단색으로 채워진">
            <a:extLst>
              <a:ext uri="{FF2B5EF4-FFF2-40B4-BE49-F238E27FC236}">
                <a16:creationId xmlns:a16="http://schemas.microsoft.com/office/drawing/2014/main" id="{139DFC6A-8D1A-6EE8-4EFF-67ED83DD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66" y="928439"/>
            <a:ext cx="415853" cy="415853"/>
          </a:xfrm>
          <a:prstGeom prst="rect">
            <a:avLst/>
          </a:prstGeom>
        </p:spPr>
      </p:pic>
      <p:pic>
        <p:nvPicPr>
          <p:cNvPr id="57" name="그래픽 56" descr="스페이드 세트 단색으로 채워진">
            <a:extLst>
              <a:ext uri="{FF2B5EF4-FFF2-40B4-BE49-F238E27FC236}">
                <a16:creationId xmlns:a16="http://schemas.microsoft.com/office/drawing/2014/main" id="{75B536EE-1EF9-AB55-75D5-9FB28BEC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91314" y="1277737"/>
            <a:ext cx="415853" cy="415853"/>
          </a:xfrm>
          <a:prstGeom prst="rect">
            <a:avLst/>
          </a:prstGeom>
        </p:spPr>
      </p:pic>
      <p:pic>
        <p:nvPicPr>
          <p:cNvPr id="58" name="그래픽 57" descr="스페이드 세트 단색으로 채워진">
            <a:extLst>
              <a:ext uri="{FF2B5EF4-FFF2-40B4-BE49-F238E27FC236}">
                <a16:creationId xmlns:a16="http://schemas.microsoft.com/office/drawing/2014/main" id="{FB66EEFD-D5CC-064E-CFF3-C58D788D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33666" y="1277737"/>
            <a:ext cx="415853" cy="415853"/>
          </a:xfrm>
          <a:prstGeom prst="rect">
            <a:avLst/>
          </a:prstGeom>
        </p:spPr>
      </p:pic>
      <p:pic>
        <p:nvPicPr>
          <p:cNvPr id="59" name="그래픽 58" descr="스페이드 세트 단색으로 채워진">
            <a:extLst>
              <a:ext uri="{FF2B5EF4-FFF2-40B4-BE49-F238E27FC236}">
                <a16:creationId xmlns:a16="http://schemas.microsoft.com/office/drawing/2014/main" id="{BB4A81E0-5B73-9BBB-265F-715AB762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03" y="1108443"/>
            <a:ext cx="415853" cy="415853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EE580C5-7733-7429-571C-7C91B4DFAA05}"/>
              </a:ext>
            </a:extLst>
          </p:cNvPr>
          <p:cNvSpPr/>
          <p:nvPr/>
        </p:nvSpPr>
        <p:spPr>
          <a:xfrm>
            <a:off x="6558152" y="30622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789130-CFD8-A7AF-81EF-9390600E7566}"/>
              </a:ext>
            </a:extLst>
          </p:cNvPr>
          <p:cNvSpPr/>
          <p:nvPr/>
        </p:nvSpPr>
        <p:spPr>
          <a:xfrm>
            <a:off x="6596251" y="33479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A346262-0FCE-4AD6-26DA-FB0730F4F9C8}"/>
              </a:ext>
            </a:extLst>
          </p:cNvPr>
          <p:cNvSpPr/>
          <p:nvPr/>
        </p:nvSpPr>
        <p:spPr>
          <a:xfrm flipV="1">
            <a:off x="7669460" y="1970026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AD0B28-68F6-5001-DA09-45B4FA7B47B9}"/>
              </a:ext>
            </a:extLst>
          </p:cNvPr>
          <p:cNvSpPr/>
          <p:nvPr/>
        </p:nvSpPr>
        <p:spPr>
          <a:xfrm>
            <a:off x="6587052" y="2689154"/>
            <a:ext cx="1406583" cy="20096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00BE49-D5C2-E454-E2A3-4D9FD5F921AF}"/>
              </a:ext>
            </a:extLst>
          </p:cNvPr>
          <p:cNvSpPr/>
          <p:nvPr/>
        </p:nvSpPr>
        <p:spPr>
          <a:xfrm>
            <a:off x="6625151" y="2724849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5A41D9-7193-CCD1-F789-A55DE30E4776}"/>
              </a:ext>
            </a:extLst>
          </p:cNvPr>
          <p:cNvSpPr/>
          <p:nvPr/>
        </p:nvSpPr>
        <p:spPr>
          <a:xfrm flipV="1">
            <a:off x="7698360" y="4359498"/>
            <a:ext cx="2667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K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pic>
        <p:nvPicPr>
          <p:cNvPr id="113" name="그래픽 112" descr="왕관 단색으로 채워진">
            <a:extLst>
              <a:ext uri="{FF2B5EF4-FFF2-40B4-BE49-F238E27FC236}">
                <a16:creationId xmlns:a16="http://schemas.microsoft.com/office/drawing/2014/main" id="{BE49D48C-CFF6-0AC2-AEBF-6C919A896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9823" y="811620"/>
            <a:ext cx="914400" cy="914400"/>
          </a:xfrm>
          <a:prstGeom prst="rect">
            <a:avLst/>
          </a:prstGeom>
        </p:spPr>
      </p:pic>
      <p:pic>
        <p:nvPicPr>
          <p:cNvPr id="114" name="그래픽 113" descr="왕관 단색으로 채워진">
            <a:extLst>
              <a:ext uri="{FF2B5EF4-FFF2-40B4-BE49-F238E27FC236}">
                <a16:creationId xmlns:a16="http://schemas.microsoft.com/office/drawing/2014/main" id="{81B7DB99-E217-0BBE-EC07-D3BFF86C2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6845" y="3189314"/>
            <a:ext cx="914400" cy="914400"/>
          </a:xfrm>
          <a:prstGeom prst="rect">
            <a:avLst/>
          </a:prstGeom>
        </p:spPr>
      </p:pic>
      <p:pic>
        <p:nvPicPr>
          <p:cNvPr id="116" name="그래픽 115" descr="왕관 단색으로 채워진">
            <a:extLst>
              <a:ext uri="{FF2B5EF4-FFF2-40B4-BE49-F238E27FC236}">
                <a16:creationId xmlns:a16="http://schemas.microsoft.com/office/drawing/2014/main" id="{12CA2E6F-584D-5B33-717C-AF09704F2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3143" y="853866"/>
            <a:ext cx="914400" cy="914400"/>
          </a:xfrm>
          <a:prstGeom prst="rect">
            <a:avLst/>
          </a:prstGeom>
        </p:spPr>
      </p:pic>
      <p:pic>
        <p:nvPicPr>
          <p:cNvPr id="118" name="그래픽 117" descr="성 장면 단색으로 채워진">
            <a:extLst>
              <a:ext uri="{FF2B5EF4-FFF2-40B4-BE49-F238E27FC236}">
                <a16:creationId xmlns:a16="http://schemas.microsoft.com/office/drawing/2014/main" id="{F3FEB0BC-1922-9741-9259-34195780E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625" y="904849"/>
            <a:ext cx="914400" cy="914400"/>
          </a:xfrm>
          <a:prstGeom prst="rect">
            <a:avLst/>
          </a:prstGeom>
        </p:spPr>
      </p:pic>
      <p:pic>
        <p:nvPicPr>
          <p:cNvPr id="119" name="그래픽 118" descr="왕관 단색으로 채워진">
            <a:extLst>
              <a:ext uri="{FF2B5EF4-FFF2-40B4-BE49-F238E27FC236}">
                <a16:creationId xmlns:a16="http://schemas.microsoft.com/office/drawing/2014/main" id="{C8E4ABCA-D79A-3C1C-B7C1-0C119C927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6792" y="3248398"/>
            <a:ext cx="914400" cy="914400"/>
          </a:xfrm>
          <a:prstGeom prst="rect">
            <a:avLst/>
          </a:prstGeom>
        </p:spPr>
      </p:pic>
      <p:pic>
        <p:nvPicPr>
          <p:cNvPr id="120" name="그래픽 119" descr="성 장면 단색으로 채워진">
            <a:extLst>
              <a:ext uri="{FF2B5EF4-FFF2-40B4-BE49-F238E27FC236}">
                <a16:creationId xmlns:a16="http://schemas.microsoft.com/office/drawing/2014/main" id="{DA60E390-310C-8010-95C5-7CF9C678E0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76274" y="3268264"/>
            <a:ext cx="914400" cy="91440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CBDB285-DCDD-6987-ADBA-6953911073B9}"/>
              </a:ext>
            </a:extLst>
          </p:cNvPr>
          <p:cNvSpPr/>
          <p:nvPr/>
        </p:nvSpPr>
        <p:spPr>
          <a:xfrm>
            <a:off x="3552625" y="170400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07D918-20F0-CF0A-EF72-08F562C913B8}"/>
              </a:ext>
            </a:extLst>
          </p:cNvPr>
          <p:cNvSpPr/>
          <p:nvPr/>
        </p:nvSpPr>
        <p:spPr>
          <a:xfrm>
            <a:off x="5127945" y="1609405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977CE15-D4F5-2FE3-A004-4981EFC96085}"/>
              </a:ext>
            </a:extLst>
          </p:cNvPr>
          <p:cNvSpPr/>
          <p:nvPr/>
        </p:nvSpPr>
        <p:spPr>
          <a:xfrm>
            <a:off x="6833143" y="158575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00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FEDFA90-EC75-25FB-4B03-2E4BAE0EA06F}"/>
              </a:ext>
            </a:extLst>
          </p:cNvPr>
          <p:cNvSpPr/>
          <p:nvPr/>
        </p:nvSpPr>
        <p:spPr>
          <a:xfrm>
            <a:off x="3576274" y="4119617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11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34ABC42-7EBA-A5C4-0A71-5F7F1A037965}"/>
              </a:ext>
            </a:extLst>
          </p:cNvPr>
          <p:cNvSpPr/>
          <p:nvPr/>
        </p:nvSpPr>
        <p:spPr>
          <a:xfrm>
            <a:off x="5167360" y="4025021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329CA16-7A1C-6973-06A2-0532456AED2D}"/>
              </a:ext>
            </a:extLst>
          </p:cNvPr>
          <p:cNvSpPr/>
          <p:nvPr/>
        </p:nvSpPr>
        <p:spPr>
          <a:xfrm>
            <a:off x="6848909" y="4001373"/>
            <a:ext cx="914400" cy="29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13</a:t>
            </a:r>
            <a:endParaRPr lang="ko-KR" altLang="en-US" sz="2000" b="1" dirty="0">
              <a:solidFill>
                <a:srgbClr val="FF0000"/>
              </a:solidFill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4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C26B902-F4E8-6863-C0F5-BE8B448B0190}"/>
              </a:ext>
            </a:extLst>
          </p:cNvPr>
          <p:cNvGrpSpPr/>
          <p:nvPr/>
        </p:nvGrpSpPr>
        <p:grpSpPr>
          <a:xfrm>
            <a:off x="492" y="0"/>
            <a:ext cx="8640271" cy="5041782"/>
            <a:chOff x="492" y="0"/>
            <a:chExt cx="8640271" cy="50417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7D68D5-E923-CC37-09CF-7F619ADCF6DA}"/>
                </a:ext>
              </a:extLst>
            </p:cNvPr>
            <p:cNvSpPr/>
            <p:nvPr/>
          </p:nvSpPr>
          <p:spPr>
            <a:xfrm>
              <a:off x="2813" y="0"/>
              <a:ext cx="8637950" cy="5038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pic>
          <p:nvPicPr>
            <p:cNvPr id="5" name="그림 4" descr="사람, 손가락, 손톱, 가위이(가) 표시된 사진&#10;&#10;자동 생성된 설명">
              <a:extLst>
                <a:ext uri="{FF2B5EF4-FFF2-40B4-BE49-F238E27FC236}">
                  <a16:creationId xmlns:a16="http://schemas.microsoft.com/office/drawing/2014/main" id="{0F2BF5EC-58E1-8C53-138B-38F8E92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" y="3057"/>
              <a:ext cx="7257952" cy="50387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332F8-966B-8F46-29A4-114DE18ED7FE}"/>
                </a:ext>
              </a:extLst>
            </p:cNvPr>
            <p:cNvSpPr/>
            <p:nvPr/>
          </p:nvSpPr>
          <p:spPr>
            <a:xfrm>
              <a:off x="4935582" y="439062"/>
              <a:ext cx="2918964" cy="1095809"/>
            </a:xfrm>
            <a:prstGeom prst="rect">
              <a:avLst/>
            </a:prstGeom>
            <a:noFill/>
          </p:spPr>
          <p:txBody>
            <a:bodyPr wrap="square" lIns="18283" tIns="9142" rIns="18283" bIns="9142">
              <a:spAutoFit/>
            </a:bodyPr>
            <a:lstStyle/>
            <a:p>
              <a:pPr algn="ctr"/>
              <a:r>
                <a:rPr lang="en-US" altLang="ko-KR" sz="7001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ADLaM Display" panose="020F0502020204030204" pitchFamily="2" charset="0"/>
                </a:rPr>
                <a:t>Black 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카드 게임, 게임, 포커, 포커 세트이(가) 표시된 사진&#10;&#10;자동 생성된 설명">
            <a:extLst>
              <a:ext uri="{FF2B5EF4-FFF2-40B4-BE49-F238E27FC236}">
                <a16:creationId xmlns:a16="http://schemas.microsoft.com/office/drawing/2014/main" id="{46BA8A1A-5941-66D2-71D1-5BCCE2D7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5C99FB-C0FB-BB75-DEFE-F79FAEBC8627}"/>
              </a:ext>
            </a:extLst>
          </p:cNvPr>
          <p:cNvSpPr/>
          <p:nvPr/>
        </p:nvSpPr>
        <p:spPr>
          <a:xfrm>
            <a:off x="1239775" y="264417"/>
            <a:ext cx="1856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방법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B5AC-CB6E-63E6-1518-8A213C6AF65B}"/>
              </a:ext>
            </a:extLst>
          </p:cNvPr>
          <p:cNvSpPr/>
          <p:nvPr/>
        </p:nvSpPr>
        <p:spPr>
          <a:xfrm>
            <a:off x="354724" y="1350735"/>
            <a:ext cx="3626698" cy="319761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서바이벌 방식의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인용 </a:t>
            </a:r>
            <a:r>
              <a:rPr lang="ko-KR" altLang="en-US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블랙 잭 게임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입니다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1. 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 별로 목표 점수가 존재합니다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2.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라운드에서 획득한 누적 점수의 합이 목표 점수를 만족하지 못할 경우 </a:t>
            </a:r>
            <a:r>
              <a:rPr lang="ko-KR" altLang="en-US" b="1" dirty="0">
                <a:solidFill>
                  <a:srgbClr val="C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패배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합니다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.</a:t>
            </a:r>
          </a:p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점수 획득 방법</a:t>
            </a:r>
            <a:r>
              <a:rPr lang="en-US" altLang="ko-KR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</a:p>
          <a:p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합에 따라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20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이하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카드 숫자의 합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정확히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+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보너스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랜덤 점수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21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초과 </a:t>
            </a:r>
            <a:r>
              <a: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0</a:t>
            </a:r>
            <a:r>
              <a:rPr lang="ko-KR" altLang="en-US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점</a:t>
            </a:r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620DD-C7FC-6E40-AF04-AAEE5ECD6AFC}"/>
              </a:ext>
            </a:extLst>
          </p:cNvPr>
          <p:cNvSpPr/>
          <p:nvPr/>
        </p:nvSpPr>
        <p:spPr>
          <a:xfrm>
            <a:off x="7386039" y="4211184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956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A429CD-FF59-F04C-7665-F7C6CD2B556A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카드 게임, 게임, 포커, 포커 세트이(가) 표시된 사진&#10;&#10;자동 생성된 설명">
              <a:extLst>
                <a:ext uri="{FF2B5EF4-FFF2-40B4-BE49-F238E27FC236}">
                  <a16:creationId xmlns:a16="http://schemas.microsoft.com/office/drawing/2014/main" id="{46BA8A1A-5941-66D2-71D1-5BCCE2D7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2628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5C99FB-C0FB-BB75-DEFE-F79FAEBC8627}"/>
                </a:ext>
              </a:extLst>
            </p:cNvPr>
            <p:cNvSpPr/>
            <p:nvPr/>
          </p:nvSpPr>
          <p:spPr>
            <a:xfrm>
              <a:off x="1239775" y="264417"/>
              <a:ext cx="18565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방법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0B5AC-CB6E-63E6-1518-8A213C6AF65B}"/>
                </a:ext>
              </a:extLst>
            </p:cNvPr>
            <p:cNvSpPr/>
            <p:nvPr/>
          </p:nvSpPr>
          <p:spPr>
            <a:xfrm>
              <a:off x="354724" y="1350735"/>
              <a:ext cx="3626698" cy="319761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서바이벌 방식의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인용 </a:t>
              </a:r>
              <a:r>
                <a:rPr lang="ko-KR" altLang="en-US" b="1" dirty="0">
                  <a:solidFill>
                    <a:schemeClr val="tx1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블랙 잭 게임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입니다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1. 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 별로 목표 점수가 존재합니다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2.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라운드에서 획득한 누적 점수의 합이 목표 점수를 만족하지 못할 경우 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패배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합니다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.</a:t>
              </a:r>
            </a:p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점수 획득 방법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&gt;</a:t>
              </a:r>
            </a:p>
            <a:p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합에 따라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20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이하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카드 숫자의 합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정확히 </a:t>
              </a:r>
              <a:r>
                <a:rPr lang="en-US" altLang="ko-KR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+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보너스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 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랜덤 점수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21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초과 </a:t>
              </a:r>
              <a:r>
                <a:rPr lang="en-US" altLang="ko-KR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: 0</a:t>
              </a:r>
              <a:r>
                <a:rPr lang="ko-KR" altLang="en-US" b="1" dirty="0"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점</a:t>
              </a:r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9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80" y="0"/>
            <a:ext cx="8638602" cy="504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게임, 실내, 테이블이(가) 표시된 사진&#10;&#10;자동 생성된 설명">
            <a:extLst>
              <a:ext uri="{FF2B5EF4-FFF2-40B4-BE49-F238E27FC236}">
                <a16:creationId xmlns:a16="http://schemas.microsoft.com/office/drawing/2014/main" id="{7D55F503-9DA8-F3B9-2853-19518CC4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r="1" b="1"/>
          <a:stretch/>
        </p:blipFill>
        <p:spPr>
          <a:xfrm>
            <a:off x="20" y="942"/>
            <a:ext cx="8640742" cy="503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04EA-4293-478D-7F14-B95579B59791}"/>
              </a:ext>
            </a:extLst>
          </p:cNvPr>
          <p:cNvSpPr/>
          <p:nvPr/>
        </p:nvSpPr>
        <p:spPr>
          <a:xfrm>
            <a:off x="5068258" y="2486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랭킹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BD1E0-EA05-7ACC-4C49-90A91741CFF5}"/>
              </a:ext>
            </a:extLst>
          </p:cNvPr>
          <p:cNvSpPr/>
          <p:nvPr/>
        </p:nvSpPr>
        <p:spPr>
          <a:xfrm>
            <a:off x="3689760" y="1334971"/>
            <a:ext cx="4634434" cy="2630057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92D05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endParaRPr lang="en-US" altLang="ko-KR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ECB0CC-55BE-F8FC-29F9-A591ED11C29B}"/>
              </a:ext>
            </a:extLst>
          </p:cNvPr>
          <p:cNvSpPr/>
          <p:nvPr/>
        </p:nvSpPr>
        <p:spPr>
          <a:xfrm>
            <a:off x="7424194" y="4223191"/>
            <a:ext cx="900000" cy="480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6364-4281-6749-FAAE-87B2D9C3C460}"/>
              </a:ext>
            </a:extLst>
          </p:cNvPr>
          <p:cNvSpPr/>
          <p:nvPr/>
        </p:nvSpPr>
        <p:spPr>
          <a:xfrm>
            <a:off x="4437992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홍길동 </a:t>
            </a:r>
            <a:r>
              <a:rPr lang="en-US" altLang="ko-KR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123</a:t>
            </a:r>
            <a:r>
              <a:rPr lang="ko-KR" altLang="en-US" dirty="0"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0ACC8E-E365-A3A4-AD9D-49C66117EA58}"/>
              </a:ext>
            </a:extLst>
          </p:cNvPr>
          <p:cNvSpPr/>
          <p:nvPr/>
        </p:nvSpPr>
        <p:spPr>
          <a:xfrm>
            <a:off x="6668811" y="1548028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AFBAF-0CA9-8AE1-A32C-A6542909FE26}"/>
              </a:ext>
            </a:extLst>
          </p:cNvPr>
          <p:cNvSpPr/>
          <p:nvPr/>
        </p:nvSpPr>
        <p:spPr>
          <a:xfrm>
            <a:off x="4437992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2893-E33A-0277-96C6-F2CB922EA1B8}"/>
              </a:ext>
            </a:extLst>
          </p:cNvPr>
          <p:cNvSpPr/>
          <p:nvPr/>
        </p:nvSpPr>
        <p:spPr>
          <a:xfrm>
            <a:off x="6668811" y="2001756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4DCD9-D6E8-23B4-D03F-58A0F01FA389}"/>
              </a:ext>
            </a:extLst>
          </p:cNvPr>
          <p:cNvSpPr/>
          <p:nvPr/>
        </p:nvSpPr>
        <p:spPr>
          <a:xfrm>
            <a:off x="4437992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8720F-FCF7-9CF0-FE41-384BA37782BD}"/>
              </a:ext>
            </a:extLst>
          </p:cNvPr>
          <p:cNvSpPr/>
          <p:nvPr/>
        </p:nvSpPr>
        <p:spPr>
          <a:xfrm>
            <a:off x="6668811" y="2455484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CC88B-FF9B-92C7-7866-31A23632A0ED}"/>
              </a:ext>
            </a:extLst>
          </p:cNvPr>
          <p:cNvSpPr/>
          <p:nvPr/>
        </p:nvSpPr>
        <p:spPr>
          <a:xfrm>
            <a:off x="4437992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2B682-49BE-F3FC-4623-F77A2C99E4A2}"/>
              </a:ext>
            </a:extLst>
          </p:cNvPr>
          <p:cNvSpPr/>
          <p:nvPr/>
        </p:nvSpPr>
        <p:spPr>
          <a:xfrm>
            <a:off x="6668811" y="2909212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B43F14-7464-6951-E35D-EBC11259D772}"/>
              </a:ext>
            </a:extLst>
          </p:cNvPr>
          <p:cNvSpPr/>
          <p:nvPr/>
        </p:nvSpPr>
        <p:spPr>
          <a:xfrm>
            <a:off x="4437992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970B7E-E4FE-F766-A3A2-FFAB57739D14}"/>
              </a:ext>
            </a:extLst>
          </p:cNvPr>
          <p:cNvSpPr/>
          <p:nvPr/>
        </p:nvSpPr>
        <p:spPr>
          <a:xfrm>
            <a:off x="6668811" y="3362940"/>
            <a:ext cx="1521377" cy="3911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힘내라는 말보단" panose="02000503000000000000" pitchFamily="2" charset="-127"/>
              <a:ea typeface="나눔손글씨 힘내라는 말보단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F71FD-5D75-EEC7-2B18-000B79B5B831}"/>
              </a:ext>
            </a:extLst>
          </p:cNvPr>
          <p:cNvSpPr txBox="1"/>
          <p:nvPr/>
        </p:nvSpPr>
        <p:spPr>
          <a:xfrm>
            <a:off x="3894087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7426D-0635-8EB0-F28B-04F2F4C2C485}"/>
              </a:ext>
            </a:extLst>
          </p:cNvPr>
          <p:cNvSpPr txBox="1"/>
          <p:nvPr/>
        </p:nvSpPr>
        <p:spPr>
          <a:xfrm>
            <a:off x="3894087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2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F0DD9-5983-3C0C-BF21-0297E2678AAB}"/>
              </a:ext>
            </a:extLst>
          </p:cNvPr>
          <p:cNvSpPr txBox="1"/>
          <p:nvPr/>
        </p:nvSpPr>
        <p:spPr>
          <a:xfrm>
            <a:off x="3894087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3</a:t>
            </a:r>
            <a:r>
              <a:rPr lang="ko-KR" altLang="en-US" b="1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C213D-53BF-54C6-393F-962830AB19DC}"/>
              </a:ext>
            </a:extLst>
          </p:cNvPr>
          <p:cNvSpPr txBox="1"/>
          <p:nvPr/>
        </p:nvSpPr>
        <p:spPr>
          <a:xfrm>
            <a:off x="3894087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4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F90D-1005-06B1-F112-68C96774FB55}"/>
              </a:ext>
            </a:extLst>
          </p:cNvPr>
          <p:cNvSpPr txBox="1"/>
          <p:nvPr/>
        </p:nvSpPr>
        <p:spPr>
          <a:xfrm>
            <a:off x="3894087" y="3359713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5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1CBD-7FFD-D203-F149-F5ACA75043FE}"/>
              </a:ext>
            </a:extLst>
          </p:cNvPr>
          <p:cNvSpPr txBox="1"/>
          <p:nvPr/>
        </p:nvSpPr>
        <p:spPr>
          <a:xfrm>
            <a:off x="6140489" y="1535278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6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153B8-0B46-E50B-7015-255F291AA55D}"/>
              </a:ext>
            </a:extLst>
          </p:cNvPr>
          <p:cNvSpPr txBox="1"/>
          <p:nvPr/>
        </p:nvSpPr>
        <p:spPr>
          <a:xfrm>
            <a:off x="6140489" y="1989006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E0DC7-B7D2-72D1-5726-A105D2ED77EB}"/>
              </a:ext>
            </a:extLst>
          </p:cNvPr>
          <p:cNvSpPr txBox="1"/>
          <p:nvPr/>
        </p:nvSpPr>
        <p:spPr>
          <a:xfrm>
            <a:off x="6140489" y="2448302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19B57-0148-308C-48C7-610B03D8AFED}"/>
              </a:ext>
            </a:extLst>
          </p:cNvPr>
          <p:cNvSpPr txBox="1"/>
          <p:nvPr/>
        </p:nvSpPr>
        <p:spPr>
          <a:xfrm>
            <a:off x="6140489" y="2907361"/>
            <a:ext cx="4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9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386C0-D6F0-02DF-35BC-FE8B24B38E14}"/>
              </a:ext>
            </a:extLst>
          </p:cNvPr>
          <p:cNvSpPr txBox="1"/>
          <p:nvPr/>
        </p:nvSpPr>
        <p:spPr>
          <a:xfrm>
            <a:off x="6030309" y="3359713"/>
            <a:ext cx="58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10</a:t>
            </a:r>
            <a:r>
              <a:rPr lang="ko-KR" altLang="en-US" b="1" dirty="0"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손글씨 힘내라는 말보단" panose="02000503000000000000" pitchFamily="2" charset="-127"/>
                <a:ea typeface="나눔손글씨 힘내라는 말보단" panose="02000503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62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674544-ADD1-1698-9049-81AB7A8D0C10}"/>
              </a:ext>
            </a:extLst>
          </p:cNvPr>
          <p:cNvGrpSpPr/>
          <p:nvPr/>
        </p:nvGrpSpPr>
        <p:grpSpPr>
          <a:xfrm>
            <a:off x="20" y="942"/>
            <a:ext cx="8640742" cy="5039370"/>
            <a:chOff x="20" y="942"/>
            <a:chExt cx="8640742" cy="5039370"/>
          </a:xfrm>
        </p:grpSpPr>
        <p:pic>
          <p:nvPicPr>
            <p:cNvPr id="5" name="그림 4" descr="게임, 실내, 테이블이(가) 표시된 사진&#10;&#10;자동 생성된 설명">
              <a:extLst>
                <a:ext uri="{FF2B5EF4-FFF2-40B4-BE49-F238E27FC236}">
                  <a16:creationId xmlns:a16="http://schemas.microsoft.com/office/drawing/2014/main" id="{7D55F503-9DA8-F3B9-2853-19518CC41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 r="1" b="1"/>
            <a:stretch/>
          </p:blipFill>
          <p:spPr>
            <a:xfrm>
              <a:off x="20" y="942"/>
              <a:ext cx="8640742" cy="503937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CA04EA-4293-478D-7F14-B95579B59791}"/>
                </a:ext>
              </a:extLst>
            </p:cNvPr>
            <p:cNvSpPr/>
            <p:nvPr/>
          </p:nvSpPr>
          <p:spPr>
            <a:xfrm>
              <a:off x="5068258" y="248653"/>
              <a:ext cx="18774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rPr>
                <a:t>게임 랭킹</a:t>
              </a:r>
              <a:endPara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손글씨 느릿느릿체" panose="02000503000000000000" pitchFamily="2" charset="-127"/>
                <a:ea typeface="나눔손글씨 느릿느릿체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BD1E0-EA05-7ACC-4C49-90A91741CFF5}"/>
                </a:ext>
              </a:extLst>
            </p:cNvPr>
            <p:cNvSpPr/>
            <p:nvPr/>
          </p:nvSpPr>
          <p:spPr>
            <a:xfrm>
              <a:off x="3689760" y="1334971"/>
              <a:ext cx="4634434" cy="2630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38100">
              <a:solidFill>
                <a:srgbClr val="92D050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endParaRPr lang="en-US" altLang="ko-KR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DF71FD-5D75-EEC7-2B18-000B79B5B831}"/>
                </a:ext>
              </a:extLst>
            </p:cNvPr>
            <p:cNvSpPr txBox="1"/>
            <p:nvPr/>
          </p:nvSpPr>
          <p:spPr>
            <a:xfrm>
              <a:off x="3894087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A7426D-0635-8EB0-F28B-04F2F4C2C485}"/>
                </a:ext>
              </a:extLst>
            </p:cNvPr>
            <p:cNvSpPr txBox="1"/>
            <p:nvPr/>
          </p:nvSpPr>
          <p:spPr>
            <a:xfrm>
              <a:off x="3894087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2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F0DD9-5983-3C0C-BF21-0297E2678AAB}"/>
                </a:ext>
              </a:extLst>
            </p:cNvPr>
            <p:cNvSpPr txBox="1"/>
            <p:nvPr/>
          </p:nvSpPr>
          <p:spPr>
            <a:xfrm>
              <a:off x="3894087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3</a:t>
              </a:r>
              <a:r>
                <a:rPr lang="ko-KR" altLang="en-US" b="1" dirty="0">
                  <a:solidFill>
                    <a:srgbClr val="C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AC213D-53BF-54C6-393F-962830AB19DC}"/>
                </a:ext>
              </a:extLst>
            </p:cNvPr>
            <p:cNvSpPr txBox="1"/>
            <p:nvPr/>
          </p:nvSpPr>
          <p:spPr>
            <a:xfrm>
              <a:off x="3894087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4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FF90D-1005-06B1-F112-68C96774FB55}"/>
                </a:ext>
              </a:extLst>
            </p:cNvPr>
            <p:cNvSpPr txBox="1"/>
            <p:nvPr/>
          </p:nvSpPr>
          <p:spPr>
            <a:xfrm>
              <a:off x="3894087" y="3359713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5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01CBD-7FFD-D203-F149-F5ACA75043FE}"/>
                </a:ext>
              </a:extLst>
            </p:cNvPr>
            <p:cNvSpPr txBox="1"/>
            <p:nvPr/>
          </p:nvSpPr>
          <p:spPr>
            <a:xfrm>
              <a:off x="6140489" y="1535278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6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F153B8-0B46-E50B-7015-255F291AA55D}"/>
                </a:ext>
              </a:extLst>
            </p:cNvPr>
            <p:cNvSpPr txBox="1"/>
            <p:nvPr/>
          </p:nvSpPr>
          <p:spPr>
            <a:xfrm>
              <a:off x="6140489" y="1989006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7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0DC7-B7D2-72D1-5726-A105D2ED77EB}"/>
                </a:ext>
              </a:extLst>
            </p:cNvPr>
            <p:cNvSpPr txBox="1"/>
            <p:nvPr/>
          </p:nvSpPr>
          <p:spPr>
            <a:xfrm>
              <a:off x="6140489" y="2448302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8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D19B57-0148-308C-48C7-610B03D8AFED}"/>
                </a:ext>
              </a:extLst>
            </p:cNvPr>
            <p:cNvSpPr txBox="1"/>
            <p:nvPr/>
          </p:nvSpPr>
          <p:spPr>
            <a:xfrm>
              <a:off x="6140489" y="2907361"/>
              <a:ext cx="47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9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6386C0-D6F0-02DF-35BC-FE8B24B38E14}"/>
                </a:ext>
              </a:extLst>
            </p:cNvPr>
            <p:cNvSpPr txBox="1"/>
            <p:nvPr/>
          </p:nvSpPr>
          <p:spPr>
            <a:xfrm>
              <a:off x="6030309" y="3359713"/>
              <a:ext cx="58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10</a:t>
              </a:r>
              <a:r>
                <a:rPr lang="ko-KR" altLang="en-US" b="1" dirty="0">
                  <a:solidFill>
                    <a:srgbClr val="002060"/>
                  </a:soli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손글씨 힘내라는 말보단" panose="02000503000000000000" pitchFamily="2" charset="-127"/>
                  <a:ea typeface="나눔손글씨 힘내라는 말보단" panose="02000503000000000000" pitchFamily="2" charset="-127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8D105-D9A6-3606-5811-89F024AB43E5}"/>
              </a:ext>
            </a:extLst>
          </p:cNvPr>
          <p:cNvGrpSpPr/>
          <p:nvPr/>
        </p:nvGrpSpPr>
        <p:grpSpPr>
          <a:xfrm>
            <a:off x="-1" y="-1"/>
            <a:ext cx="8640763" cy="5040313"/>
            <a:chOff x="-1" y="-1"/>
            <a:chExt cx="8640763" cy="5040313"/>
          </a:xfrm>
        </p:grpSpPr>
        <p:pic>
          <p:nvPicPr>
            <p:cNvPr id="3" name="그림 2" descr="텍스트, 스크린샷, 원, 폰트이(가) 표시된 사진&#10;&#10;자동 생성된 설명">
              <a:extLst>
                <a:ext uri="{FF2B5EF4-FFF2-40B4-BE49-F238E27FC236}">
                  <a16:creationId xmlns:a16="http://schemas.microsoft.com/office/drawing/2014/main" id="{19FFFB88-322C-88F7-D9BF-0FB28D71A24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" t="8126" r="5613" b="8346"/>
            <a:stretch/>
          </p:blipFill>
          <p:spPr>
            <a:xfrm>
              <a:off x="-1" y="-1"/>
              <a:ext cx="8640763" cy="504031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5EE579-DC71-0D04-8686-34C87EE14BB0}"/>
                </a:ext>
              </a:extLst>
            </p:cNvPr>
            <p:cNvSpPr/>
            <p:nvPr/>
          </p:nvSpPr>
          <p:spPr>
            <a:xfrm>
              <a:off x="2767804" y="742950"/>
              <a:ext cx="3171825" cy="3276600"/>
            </a:xfrm>
            <a:prstGeom prst="ellipse">
              <a:avLst/>
            </a:prstGeom>
            <a:pattFill prst="pct5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94EC8-A26C-2E2E-B5A9-EF126B5586D0}"/>
              </a:ext>
            </a:extLst>
          </p:cNvPr>
          <p:cNvSpPr/>
          <p:nvPr/>
        </p:nvSpPr>
        <p:spPr>
          <a:xfrm>
            <a:off x="3249606" y="1548605"/>
            <a:ext cx="2208220" cy="7278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AFF22-9C8E-B893-2A7B-B76DDFB108DF}"/>
              </a:ext>
            </a:extLst>
          </p:cNvPr>
          <p:cNvSpPr/>
          <p:nvPr/>
        </p:nvSpPr>
        <p:spPr>
          <a:xfrm>
            <a:off x="3558379" y="2459038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FE4DE-03E3-E086-3D22-DA86BB599B84}"/>
              </a:ext>
            </a:extLst>
          </p:cNvPr>
          <p:cNvSpPr/>
          <p:nvPr/>
        </p:nvSpPr>
        <p:spPr>
          <a:xfrm>
            <a:off x="3558379" y="3005932"/>
            <a:ext cx="1604172" cy="45005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82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D7B325-A711-9D94-E434-C0A40990D3BD}"/>
              </a:ext>
            </a:extLst>
          </p:cNvPr>
          <p:cNvGrpSpPr/>
          <p:nvPr/>
        </p:nvGrpSpPr>
        <p:grpSpPr>
          <a:xfrm>
            <a:off x="0" y="0"/>
            <a:ext cx="8640763" cy="5040313"/>
            <a:chOff x="0" y="0"/>
            <a:chExt cx="8640763" cy="50403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7D0050-F73D-52AE-4EEC-A6DB9600AAAF}"/>
                </a:ext>
              </a:extLst>
            </p:cNvPr>
            <p:cNvGrpSpPr/>
            <p:nvPr/>
          </p:nvGrpSpPr>
          <p:grpSpPr>
            <a:xfrm>
              <a:off x="0" y="0"/>
              <a:ext cx="8640763" cy="5040313"/>
              <a:chOff x="0" y="0"/>
              <a:chExt cx="8640763" cy="50403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40D7D15-CD51-4DC7-213F-AEC3A45EE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0" y="0"/>
                <a:ext cx="5040313" cy="504031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BE27A07-F3DE-C5BF-F473-AF365DBE26A9}"/>
                  </a:ext>
                </a:extLst>
              </p:cNvPr>
              <p:cNvSpPr/>
              <p:nvPr/>
            </p:nvSpPr>
            <p:spPr>
              <a:xfrm>
                <a:off x="4676775" y="0"/>
                <a:ext cx="3963988" cy="50403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B8D362-06AA-FCE2-C00F-8D07509D64A0}"/>
                </a:ext>
              </a:extLst>
            </p:cNvPr>
            <p:cNvSpPr/>
            <p:nvPr/>
          </p:nvSpPr>
          <p:spPr>
            <a:xfrm rot="16200000" flipV="1">
              <a:off x="1092597" y="2129627"/>
              <a:ext cx="514350" cy="546895"/>
            </a:xfrm>
            <a:prstGeom prst="ellipse">
              <a:avLst/>
            </a:prstGeom>
            <a:solidFill>
              <a:srgbClr val="F5E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05331-D937-1518-0F0E-566B16BF31BB}"/>
              </a:ext>
            </a:extLst>
          </p:cNvPr>
          <p:cNvSpPr/>
          <p:nvPr/>
        </p:nvSpPr>
        <p:spPr>
          <a:xfrm>
            <a:off x="1888388" y="2228851"/>
            <a:ext cx="6569813" cy="2466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23049-8D07-F34E-D28A-14E643557E3E}"/>
              </a:ext>
            </a:extLst>
          </p:cNvPr>
          <p:cNvSpPr/>
          <p:nvPr/>
        </p:nvSpPr>
        <p:spPr>
          <a:xfrm>
            <a:off x="1964588" y="582703"/>
            <a:ext cx="900000" cy="480127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Go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7FBEC5-C39E-88EA-5866-E3B9C9ACA3A2}"/>
              </a:ext>
            </a:extLst>
          </p:cNvPr>
          <p:cNvSpPr/>
          <p:nvPr/>
        </p:nvSpPr>
        <p:spPr>
          <a:xfrm>
            <a:off x="1964588" y="1272822"/>
            <a:ext cx="900000" cy="480127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8283" tIns="9142" rIns="18283" bIns="9142" anchor="ctr">
            <a:spAutoFit/>
          </a:bodyPr>
          <a:lstStyle/>
          <a:p>
            <a:pPr algn="ctr"/>
            <a:r>
              <a:rPr lang="en-US" altLang="ko-KR" sz="3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Stop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7383-5824-E840-493E-3CA64BB5B7A3}"/>
              </a:ext>
            </a:extLst>
          </p:cNvPr>
          <p:cNvSpPr/>
          <p:nvPr/>
        </p:nvSpPr>
        <p:spPr>
          <a:xfrm>
            <a:off x="6249981" y="167480"/>
            <a:ext cx="2208220" cy="727870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손글씨 옥비체" panose="02000503000000000000" pitchFamily="2" charset="-127"/>
                <a:ea typeface="나눔손글씨 옥비체" panose="02000503000000000000" pitchFamily="2" charset="-127"/>
              </a:rPr>
              <a:t>STAGE 1</a:t>
            </a:r>
            <a:endParaRPr lang="ko-KR" altLang="en-US" sz="5000" dirty="0">
              <a:latin typeface="나눔손글씨 옥비체" panose="02000503000000000000" pitchFamily="2" charset="-127"/>
              <a:ea typeface="나눔손글씨 옥비체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14EB23-C74A-583E-A7A3-8449EBF22138}"/>
              </a:ext>
            </a:extLst>
          </p:cNvPr>
          <p:cNvSpPr/>
          <p:nvPr/>
        </p:nvSpPr>
        <p:spPr>
          <a:xfrm>
            <a:off x="6854029" y="1062830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목표점수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524A2-307D-F520-5727-7781EBF706AA}"/>
              </a:ext>
            </a:extLst>
          </p:cNvPr>
          <p:cNvSpPr/>
          <p:nvPr/>
        </p:nvSpPr>
        <p:spPr>
          <a:xfrm>
            <a:off x="6854029" y="1609724"/>
            <a:ext cx="1604172" cy="450056"/>
          </a:xfrm>
          <a:prstGeom prst="rect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tx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현재점수 </a:t>
            </a:r>
            <a:r>
              <a:rPr lang="en-US" altLang="ko-KR" sz="2500" dirty="0">
                <a:latin typeface="나눔손글씨 다시 시작해" panose="02000503000000000000" pitchFamily="2" charset="-127"/>
                <a:ea typeface="나눔손글씨 다시 시작해" panose="02000503000000000000" pitchFamily="2" charset="-127"/>
              </a:rPr>
              <a:t>: 2</a:t>
            </a:r>
            <a:endParaRPr lang="ko-KR" altLang="en-US" sz="2500" dirty="0">
              <a:latin typeface="나눔손글씨 다시 시작해" panose="02000503000000000000" pitchFamily="2" charset="-127"/>
              <a:ea typeface="나눔손글씨 다시 시작해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7431A-B34E-19CA-90FE-F066716731AA}"/>
              </a:ext>
            </a:extLst>
          </p:cNvPr>
          <p:cNvSpPr/>
          <p:nvPr/>
        </p:nvSpPr>
        <p:spPr>
          <a:xfrm>
            <a:off x="1162051" y="2228851"/>
            <a:ext cx="380602" cy="360950"/>
          </a:xfrm>
          <a:prstGeom prst="rect">
            <a:avLst/>
          </a:prstGeom>
          <a:solidFill>
            <a:srgbClr val="F5E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20</a:t>
            </a:r>
            <a:endParaRPr lang="ko-KR" altLang="en-US" sz="2000" dirty="0">
              <a:solidFill>
                <a:srgbClr val="000000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00CC1C-0F59-EDB1-63AC-F40D2DA3D274}"/>
              </a:ext>
            </a:extLst>
          </p:cNvPr>
          <p:cNvSpPr/>
          <p:nvPr/>
        </p:nvSpPr>
        <p:spPr>
          <a:xfrm>
            <a:off x="1888388" y="2238329"/>
            <a:ext cx="6569813" cy="246697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C2857-A238-4695-BF04-9297C2297233}"/>
              </a:ext>
            </a:extLst>
          </p:cNvPr>
          <p:cNvSpPr/>
          <p:nvPr/>
        </p:nvSpPr>
        <p:spPr>
          <a:xfrm>
            <a:off x="2105025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35907C-4AC7-F59C-39A0-186612B4FE64}"/>
              </a:ext>
            </a:extLst>
          </p:cNvPr>
          <p:cNvSpPr/>
          <p:nvPr/>
        </p:nvSpPr>
        <p:spPr>
          <a:xfrm>
            <a:off x="3679319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EED46-0F01-50C8-3B4A-893308CA44DB}"/>
              </a:ext>
            </a:extLst>
          </p:cNvPr>
          <p:cNvSpPr/>
          <p:nvPr/>
        </p:nvSpPr>
        <p:spPr>
          <a:xfrm>
            <a:off x="5253613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434F0-868C-20F7-AE57-251E86DF7D32}"/>
              </a:ext>
            </a:extLst>
          </p:cNvPr>
          <p:cNvSpPr/>
          <p:nvPr/>
        </p:nvSpPr>
        <p:spPr>
          <a:xfrm>
            <a:off x="6827906" y="2466974"/>
            <a:ext cx="1406583" cy="2009685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rgbClr val="FFFFFF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271</TotalTime>
  <Words>264</Words>
  <Application>Microsoft Office PowerPoint</Application>
  <PresentationFormat>사용자 지정</PresentationFormat>
  <Paragraphs>125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나눔손글씨 느릿느릿체</vt:lpstr>
      <vt:lpstr>나눔손글씨 다시 시작해</vt:lpstr>
      <vt:lpstr>나눔손글씨 암스테르담</vt:lpstr>
      <vt:lpstr>나눔손글씨 옥비체</vt:lpstr>
      <vt:lpstr>나눔손글씨 힘내라는 말보단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민성</dc:creator>
  <cp:lastModifiedBy>박 민성</cp:lastModifiedBy>
  <cp:revision>16</cp:revision>
  <dcterms:created xsi:type="dcterms:W3CDTF">2024-01-02T11:26:59Z</dcterms:created>
  <dcterms:modified xsi:type="dcterms:W3CDTF">2024-01-18T05:30:42Z</dcterms:modified>
</cp:coreProperties>
</file>